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7" r:id="rId2"/>
    <p:sldId id="258" r:id="rId3"/>
    <p:sldId id="259" r:id="rId4"/>
    <p:sldId id="260" r:id="rId5"/>
    <p:sldId id="261" r:id="rId6"/>
    <p:sldId id="262" r:id="rId7"/>
    <p:sldId id="263" r:id="rId8"/>
    <p:sldId id="280" r:id="rId9"/>
    <p:sldId id="281" r:id="rId10"/>
    <p:sldId id="282" r:id="rId11"/>
    <p:sldId id="266" r:id="rId12"/>
    <p:sldId id="267" r:id="rId13"/>
    <p:sldId id="268" r:id="rId14"/>
    <p:sldId id="269" r:id="rId15"/>
    <p:sldId id="283" r:id="rId16"/>
    <p:sldId id="304" r:id="rId17"/>
    <p:sldId id="284" r:id="rId18"/>
    <p:sldId id="285" r:id="rId19"/>
    <p:sldId id="286" r:id="rId20"/>
    <p:sldId id="287" r:id="rId21"/>
    <p:sldId id="288" r:id="rId22"/>
    <p:sldId id="289" r:id="rId23"/>
    <p:sldId id="290" r:id="rId24"/>
    <p:sldId id="291" r:id="rId25"/>
    <p:sldId id="299" r:id="rId26"/>
    <p:sldId id="292" r:id="rId27"/>
    <p:sldId id="301" r:id="rId28"/>
    <p:sldId id="293" r:id="rId29"/>
    <p:sldId id="294" r:id="rId30"/>
    <p:sldId id="295" r:id="rId31"/>
    <p:sldId id="296" r:id="rId32"/>
    <p:sldId id="297" r:id="rId33"/>
    <p:sldId id="298" r:id="rId34"/>
    <p:sldId id="300"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5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1A7286F-1228-4C97-A58C-108E92C5E0E5}" type="datetimeFigureOut">
              <a:rPr lang="en-US"/>
              <a:pPr>
                <a:defRPr/>
              </a:pPr>
              <a:t>9/20/2010</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E"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A2DBE63-A5CA-4763-A975-3FD023A323CC}" type="slidenum">
              <a:rPr lang="en-IE"/>
              <a:pPr>
                <a:defRPr/>
              </a:pPr>
              <a:t>‹#›</a:t>
            </a:fld>
            <a:endParaRPr lang="en-I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5F1434-C0D6-46CA-941F-486FB043EC83}" type="slidenum">
              <a:rPr lang="en-IE"/>
              <a:pPr fontAlgn="base">
                <a:spcBef>
                  <a:spcPct val="0"/>
                </a:spcBef>
                <a:spcAft>
                  <a:spcPct val="0"/>
                </a:spcAft>
                <a:defRPr/>
              </a:pPr>
              <a:t>1</a:t>
            </a:fld>
            <a:endParaRPr lang="en-I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0E3EF0-BE07-4DD2-A3FA-92B306456E28}" type="slidenum">
              <a:rPr lang="en-IE"/>
              <a:pPr fontAlgn="base">
                <a:spcBef>
                  <a:spcPct val="0"/>
                </a:spcBef>
                <a:spcAft>
                  <a:spcPct val="0"/>
                </a:spcAft>
                <a:defRPr/>
              </a:pPr>
              <a:t>2</a:t>
            </a:fld>
            <a:endParaRPr lang="en-I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6E3B43-F7F4-4132-B275-D6F5CF0C50B6}" type="slidenum">
              <a:rPr lang="en-IE"/>
              <a:pPr fontAlgn="base">
                <a:spcBef>
                  <a:spcPct val="0"/>
                </a:spcBef>
                <a:spcAft>
                  <a:spcPct val="0"/>
                </a:spcAft>
                <a:defRPr/>
              </a:pPr>
              <a:t>3</a:t>
            </a:fld>
            <a:endParaRPr lang="en-I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4EB07C-1936-47AB-A4B4-60F381976567}" type="slidenum">
              <a:rPr lang="en-IE"/>
              <a:pPr fontAlgn="base">
                <a:spcBef>
                  <a:spcPct val="0"/>
                </a:spcBef>
                <a:spcAft>
                  <a:spcPct val="0"/>
                </a:spcAft>
                <a:defRPr/>
              </a:pPr>
              <a:t>4</a:t>
            </a:fld>
            <a:endParaRPr lang="en-I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0E880A-B1C2-4DF0-BC16-E6D6C32E8183}" type="slidenum">
              <a:rPr lang="en-IE"/>
              <a:pPr fontAlgn="base">
                <a:spcBef>
                  <a:spcPct val="0"/>
                </a:spcBef>
                <a:spcAft>
                  <a:spcPct val="0"/>
                </a:spcAft>
                <a:defRPr/>
              </a:pPr>
              <a:t>5</a:t>
            </a:fld>
            <a:endParaRPr lang="en-I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7E39D0-CF84-4A35-BB9D-3E13365818EE}" type="slidenum">
              <a:rPr lang="en-IE"/>
              <a:pPr fontAlgn="base">
                <a:spcBef>
                  <a:spcPct val="0"/>
                </a:spcBef>
                <a:spcAft>
                  <a:spcPct val="0"/>
                </a:spcAft>
                <a:defRPr/>
              </a:pPr>
              <a:t>6</a:t>
            </a:fld>
            <a:endParaRPr lang="en-I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853ED8-3B9B-46B1-9A56-209FB4EB0B80}" type="slidenum">
              <a:rPr lang="en-IE"/>
              <a:pPr fontAlgn="base">
                <a:spcBef>
                  <a:spcPct val="0"/>
                </a:spcBef>
                <a:spcAft>
                  <a:spcPct val="0"/>
                </a:spcAft>
                <a:defRPr/>
              </a:pPr>
              <a:t>7</a:t>
            </a:fld>
            <a:endParaRPr lang="en-I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392964-B891-44CD-B6D3-FC046EE69688}" type="slidenum">
              <a:rPr lang="en-IE"/>
              <a:pPr fontAlgn="base">
                <a:spcBef>
                  <a:spcPct val="0"/>
                </a:spcBef>
                <a:spcAft>
                  <a:spcPct val="0"/>
                </a:spcAft>
                <a:defRPr/>
              </a:pPr>
              <a:t>8</a:t>
            </a:fld>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F87274-85D9-4815-BEDF-FBE2F2062AC8}" type="slidenum">
              <a:rPr lang="en-IE"/>
              <a:pPr fontAlgn="base">
                <a:spcBef>
                  <a:spcPct val="0"/>
                </a:spcBef>
                <a:spcAft>
                  <a:spcPct val="0"/>
                </a:spcAft>
                <a:defRPr/>
              </a:pPr>
              <a:t>9</a:t>
            </a:fld>
            <a:endParaRPr lang="en-I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4B7DC8AD-B948-452B-A7E5-CB54D118C8E9}" type="slidenum">
              <a:rPr lang="en-IE" smtClean="0"/>
              <a:pPr>
                <a:defRPr/>
              </a:pPr>
              <a:t>10</a:t>
            </a:fld>
            <a:endParaRPr lang="en-I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CAF466-D01D-48EE-B616-89D541773FA2}" type="slidenum">
              <a:rPr lang="en-IE"/>
              <a:pPr fontAlgn="base">
                <a:spcBef>
                  <a:spcPct val="0"/>
                </a:spcBef>
                <a:spcAft>
                  <a:spcPct val="0"/>
                </a:spcAft>
                <a:defRPr/>
              </a:pPr>
              <a:t>11</a:t>
            </a:fld>
            <a:endParaRPr lang="en-I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5E1CF0-B62D-437A-93CE-C258BA6585BC}" type="slidenum">
              <a:rPr lang="en-IE"/>
              <a:pPr fontAlgn="base">
                <a:spcBef>
                  <a:spcPct val="0"/>
                </a:spcBef>
                <a:spcAft>
                  <a:spcPct val="0"/>
                </a:spcAft>
                <a:defRPr/>
              </a:pPr>
              <a:t>12</a:t>
            </a:fld>
            <a:endParaRPr lang="en-I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EC1D64-6D9A-47FE-A227-60589AC94D99}" type="slidenum">
              <a:rPr lang="en-IE"/>
              <a:pPr fontAlgn="base">
                <a:spcBef>
                  <a:spcPct val="0"/>
                </a:spcBef>
                <a:spcAft>
                  <a:spcPct val="0"/>
                </a:spcAft>
                <a:defRPr/>
              </a:pPr>
              <a:t>13</a:t>
            </a:fld>
            <a:endParaRPr lang="en-I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E" smtClean="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B4C0A9-E26C-4EDC-85A7-7802CD8474C5}" type="slidenum">
              <a:rPr lang="en-IE"/>
              <a:pPr fontAlgn="base">
                <a:spcBef>
                  <a:spcPct val="0"/>
                </a:spcBef>
                <a:spcAft>
                  <a:spcPct val="0"/>
                </a:spcAft>
                <a:defRPr/>
              </a:pPr>
              <a:t>14</a:t>
            </a:fld>
            <a:endParaRPr lang="en-I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8EB83B4A-E855-4870-9E08-37E42F060054}" type="slidenum">
              <a:rPr lang="en-IE" smtClean="0"/>
              <a:pPr>
                <a:defRPr/>
              </a:pPr>
              <a:t>15</a:t>
            </a:fld>
            <a:endParaRPr lang="en-I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24173614-AD23-42A9-8395-0B7D6CFD4A69}" type="slidenum">
              <a:rPr lang="en-IE" smtClean="0"/>
              <a:pPr>
                <a:defRPr/>
              </a:pPr>
              <a:t>16</a:t>
            </a:fld>
            <a:endParaRPr lang="en-I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4F0FDE18-6EBC-499A-95C4-8F87CF6084D3}" type="slidenum">
              <a:rPr lang="en-IE" smtClean="0"/>
              <a:pPr>
                <a:defRPr/>
              </a:pPr>
              <a:t>17</a:t>
            </a:fld>
            <a:endParaRPr lang="en-I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CAD06F44-68F2-43D4-9D7B-979B6EB7DFF9}" type="slidenum">
              <a:rPr lang="en-IE" smtClean="0"/>
              <a:pPr>
                <a:defRPr/>
              </a:pPr>
              <a:t>18</a:t>
            </a:fld>
            <a:endParaRPr lang="en-I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158F3940-CED1-4E14-9B6E-EBF908A83913}" type="slidenum">
              <a:rPr lang="en-IE" smtClean="0"/>
              <a:pPr>
                <a:defRPr/>
              </a:pPr>
              <a:t>19</a:t>
            </a:fld>
            <a:endParaRPr lang="en-I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BD31AD35-9A07-458D-8680-98B1960324BF}" type="slidenum">
              <a:rPr lang="en-IE" smtClean="0"/>
              <a:pPr>
                <a:defRPr/>
              </a:pPr>
              <a:t>20</a:t>
            </a:fld>
            <a:endParaRPr lang="en-I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A4CFB052-ABAD-4C3E-9201-63C75E254041}" type="slidenum">
              <a:rPr lang="en-IE" smtClean="0"/>
              <a:pPr>
                <a:defRPr/>
              </a:pPr>
              <a:t>21</a:t>
            </a:fld>
            <a:endParaRPr lang="en-I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5F67FB3C-D38C-4923-B592-C2FFA5D77CFA}" type="slidenum">
              <a:rPr lang="en-IE" smtClean="0"/>
              <a:pPr>
                <a:defRPr/>
              </a:pPr>
              <a:t>22</a:t>
            </a:fld>
            <a:endParaRPr lang="en-I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9E7740D8-35CF-4C5F-BBE4-203AF3DAAD13}" type="slidenum">
              <a:rPr lang="en-IE" smtClean="0"/>
              <a:pPr>
                <a:defRPr/>
              </a:pPr>
              <a:t>23</a:t>
            </a:fld>
            <a:endParaRPr lang="en-I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B9565F1D-A2D1-4D6C-BE28-74F54AEFE3CC}" type="slidenum">
              <a:rPr lang="en-IE" smtClean="0"/>
              <a:pPr>
                <a:defRPr/>
              </a:pPr>
              <a:t>24</a:t>
            </a:fld>
            <a:endParaRPr lang="en-I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922C4237-0FEA-4009-9E06-26C351A552F7}" type="slidenum">
              <a:rPr lang="en-IE" smtClean="0"/>
              <a:pPr>
                <a:defRPr/>
              </a:pPr>
              <a:t>25</a:t>
            </a:fld>
            <a:endParaRPr lang="en-I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bwMode="auto">
          <a:noFill/>
          <a:ln>
            <a:solidFill>
              <a:srgbClr val="000000"/>
            </a:solidFill>
            <a:miter lim="800000"/>
            <a:headEnd/>
            <a:tailEnd/>
          </a:ln>
        </p:spPr>
      </p:sp>
      <p:sp>
        <p:nvSpPr>
          <p:cNvPr id="111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9F265B74-7603-434E-A391-2343209022DB}" type="slidenum">
              <a:rPr lang="en-IE" smtClean="0"/>
              <a:pPr>
                <a:defRPr/>
              </a:pPr>
              <a:t>26</a:t>
            </a:fld>
            <a:endParaRPr lang="en-I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7EA27E21-F6D4-4465-AF57-B80B2CB57473}" type="slidenum">
              <a:rPr lang="en-IE" smtClean="0"/>
              <a:pPr>
                <a:defRPr/>
              </a:pPr>
              <a:t>27</a:t>
            </a:fld>
            <a:endParaRPr lang="en-I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B68C8D44-B0EC-433A-B073-C35143FC60CF}" type="slidenum">
              <a:rPr lang="en-IE" smtClean="0"/>
              <a:pPr>
                <a:defRPr/>
              </a:pPr>
              <a:t>28</a:t>
            </a:fld>
            <a:endParaRPr lang="en-I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3897850F-CE06-443D-B8FF-E6320106490B}" type="slidenum">
              <a:rPr lang="en-IE" smtClean="0"/>
              <a:pPr>
                <a:defRPr/>
              </a:pPr>
              <a:t>29</a:t>
            </a:fld>
            <a:endParaRPr lang="en-I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E5B80A30-E788-4B94-BAE9-6956F25A31FC}" type="slidenum">
              <a:rPr lang="en-IE" smtClean="0"/>
              <a:pPr>
                <a:defRPr/>
              </a:pPr>
              <a:t>30</a:t>
            </a:fld>
            <a:endParaRPr lang="en-I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p:spPr>
      </p:sp>
      <p:sp>
        <p:nvSpPr>
          <p:cNvPr id="121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AB8C794D-9AD6-4130-9A31-45BD419029BA}" type="slidenum">
              <a:rPr lang="en-IE" smtClean="0"/>
              <a:pPr>
                <a:defRPr/>
              </a:pPr>
              <a:t>31</a:t>
            </a:fld>
            <a:endParaRPr lang="en-I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E2D07DB9-E9AD-493F-99E4-852982B6412C}" type="slidenum">
              <a:rPr lang="en-IE" smtClean="0"/>
              <a:pPr>
                <a:defRPr/>
              </a:pPr>
              <a:t>32</a:t>
            </a:fld>
            <a:endParaRPr lang="en-I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42515AEB-496D-41FF-9E5B-9E279C46F60B}" type="slidenum">
              <a:rPr lang="en-IE" smtClean="0"/>
              <a:pPr>
                <a:defRPr/>
              </a:pPr>
              <a:t>33</a:t>
            </a:fld>
            <a:endParaRPr lang="en-I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E" smtClean="0"/>
          </a:p>
        </p:txBody>
      </p:sp>
      <p:sp>
        <p:nvSpPr>
          <p:cNvPr id="4" name="Slide Number Placeholder 3"/>
          <p:cNvSpPr>
            <a:spLocks noGrp="1"/>
          </p:cNvSpPr>
          <p:nvPr>
            <p:ph type="sldNum" sz="quarter" idx="5"/>
          </p:nvPr>
        </p:nvSpPr>
        <p:spPr/>
        <p:txBody>
          <a:bodyPr/>
          <a:lstStyle/>
          <a:p>
            <a:pPr>
              <a:defRPr/>
            </a:pPr>
            <a:fld id="{7FC8DDA2-393F-4166-AA3A-6F4A428C292E}" type="slidenum">
              <a:rPr lang="en-IE" smtClean="0"/>
              <a:pPr>
                <a:defRPr/>
              </a:pPr>
              <a:t>34</a:t>
            </a:fld>
            <a:endParaRPr lang="en-I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9" name="Title 28"/>
          <p:cNvSpPr>
            <a:spLocks noGrp="1"/>
          </p:cNvSpPr>
          <p:nvPr>
            <p:ph type="ctrTitle"/>
          </p:nvPr>
        </p:nvSpPr>
        <p:spPr>
          <a:xfrm>
            <a:off x="381000" y="4853411"/>
            <a:ext cx="8458200" cy="1222375"/>
          </a:xfrm>
        </p:spPr>
        <p:txBody>
          <a:bodyPr anchor="t"/>
          <a:lstStyle/>
          <a:p>
            <a:r>
              <a:rPr lang="en-US" smtClean="0"/>
              <a:t>Click to edit Master title style</a:t>
            </a: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Date Placeholder 15"/>
          <p:cNvSpPr>
            <a:spLocks noGrp="1"/>
          </p:cNvSpPr>
          <p:nvPr>
            <p:ph type="dt" sz="half" idx="10"/>
          </p:nvPr>
        </p:nvSpPr>
        <p:spPr/>
        <p:txBody>
          <a:bodyPr/>
          <a:lstStyle>
            <a:lvl1pPr>
              <a:defRPr/>
            </a:lvl1pPr>
          </a:lstStyle>
          <a:p>
            <a:pPr>
              <a:defRPr/>
            </a:pPr>
            <a:fld id="{262EA2B3-0FC0-410A-95F2-371423F87A6D}" type="datetimeFigureOut">
              <a:rPr lang="en-US"/>
              <a:pPr>
                <a:defRPr/>
              </a:pPr>
              <a:t>9/20/2010</a:t>
            </a:fld>
            <a:endParaRPr lang="en-IE"/>
          </a:p>
        </p:txBody>
      </p:sp>
      <p:sp>
        <p:nvSpPr>
          <p:cNvPr id="6" name="Footer Placeholder 1"/>
          <p:cNvSpPr>
            <a:spLocks noGrp="1"/>
          </p:cNvSpPr>
          <p:nvPr>
            <p:ph type="ftr" sz="quarter" idx="11"/>
          </p:nvPr>
        </p:nvSpPr>
        <p:spPr/>
        <p:txBody>
          <a:bodyPr/>
          <a:lstStyle>
            <a:lvl1pPr>
              <a:defRPr/>
            </a:lvl1pPr>
          </a:lstStyle>
          <a:p>
            <a:pPr>
              <a:defRPr/>
            </a:pPr>
            <a:endParaRPr lang="en-IE"/>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E39AB255-E619-400C-BF1F-F91718AAE1AA}" type="slidenum">
              <a:rPr lang="en-IE"/>
              <a:pPr>
                <a:defRPr/>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DCA48FA6-2B21-4C53-B697-2E184937BFA1}" type="datetimeFigureOut">
              <a:rPr lang="en-US"/>
              <a:pPr>
                <a:defRPr/>
              </a:pPr>
              <a:t>9/20/2010</a:t>
            </a:fld>
            <a:endParaRPr lang="en-IE"/>
          </a:p>
        </p:txBody>
      </p:sp>
      <p:sp>
        <p:nvSpPr>
          <p:cNvPr id="5" name="Footer Placeholder 18"/>
          <p:cNvSpPr>
            <a:spLocks noGrp="1"/>
          </p:cNvSpPr>
          <p:nvPr>
            <p:ph type="ftr" sz="quarter" idx="11"/>
          </p:nvPr>
        </p:nvSpPr>
        <p:spPr>
          <a:xfrm>
            <a:off x="3581400" y="76200"/>
            <a:ext cx="2895600" cy="288925"/>
          </a:xfrm>
        </p:spPr>
        <p:txBody>
          <a:bodyPr/>
          <a:lstStyle>
            <a:lvl1pPr>
              <a:defRPr/>
            </a:lvl1pPr>
          </a:lstStyle>
          <a:p>
            <a:pPr>
              <a:defRPr/>
            </a:pPr>
            <a:endParaRPr lang="en-IE"/>
          </a:p>
        </p:txBody>
      </p:sp>
      <p:sp>
        <p:nvSpPr>
          <p:cNvPr id="6" name="Slide Number Placeholder 15"/>
          <p:cNvSpPr>
            <a:spLocks noGrp="1"/>
          </p:cNvSpPr>
          <p:nvPr>
            <p:ph type="sldNum" sz="quarter" idx="12"/>
          </p:nvPr>
        </p:nvSpPr>
        <p:spPr>
          <a:xfrm>
            <a:off x="8229600" y="6473825"/>
            <a:ext cx="758825" cy="247650"/>
          </a:xfrm>
        </p:spPr>
        <p:txBody>
          <a:bodyPr/>
          <a:lstStyle>
            <a:lvl1pPr>
              <a:defRPr/>
            </a:lvl1pPr>
          </a:lstStyle>
          <a:p>
            <a:pPr>
              <a:defRPr/>
            </a:pPr>
            <a:fld id="{4370469C-EEE4-42E7-8676-6512DA9BA12D}" type="slidenum">
              <a:rPr lang="en-IE"/>
              <a:pPr>
                <a:defRPr/>
              </a:pPr>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smtClean="0"/>
              <a:t>Click to edit Master title style</a:t>
            </a:r>
            <a:endParaRPr lang="en-US"/>
          </a:p>
        </p:txBody>
      </p:sp>
      <p:sp>
        <p:nvSpPr>
          <p:cNvPr id="5" name="Date Placeholder 18"/>
          <p:cNvSpPr>
            <a:spLocks noGrp="1"/>
          </p:cNvSpPr>
          <p:nvPr>
            <p:ph type="dt" sz="half" idx="10"/>
          </p:nvPr>
        </p:nvSpPr>
        <p:spPr/>
        <p:txBody>
          <a:bodyPr/>
          <a:lstStyle>
            <a:lvl1pPr>
              <a:defRPr/>
            </a:lvl1pPr>
          </a:lstStyle>
          <a:p>
            <a:pPr>
              <a:defRPr/>
            </a:pPr>
            <a:fld id="{9A697018-0BB4-4A15-9B5F-FFC53AA64E50}" type="datetimeFigureOut">
              <a:rPr lang="en-US"/>
              <a:pPr>
                <a:defRPr/>
              </a:pPr>
              <a:t>9/20/2010</a:t>
            </a:fld>
            <a:endParaRPr lang="en-IE"/>
          </a:p>
        </p:txBody>
      </p:sp>
      <p:sp>
        <p:nvSpPr>
          <p:cNvPr id="7" name="Footer Placeholder 10"/>
          <p:cNvSpPr>
            <a:spLocks noGrp="1"/>
          </p:cNvSpPr>
          <p:nvPr>
            <p:ph type="ftr" sz="quarter" idx="11"/>
          </p:nvPr>
        </p:nvSpPr>
        <p:spPr/>
        <p:txBody>
          <a:bodyPr/>
          <a:lstStyle>
            <a:lvl1pPr>
              <a:defRPr/>
            </a:lvl1pPr>
          </a:lstStyle>
          <a:p>
            <a:pPr>
              <a:defRPr/>
            </a:pPr>
            <a:endParaRPr lang="en-IE"/>
          </a:p>
        </p:txBody>
      </p:sp>
      <p:sp>
        <p:nvSpPr>
          <p:cNvPr id="9" name="Slide Number Placeholder 15"/>
          <p:cNvSpPr>
            <a:spLocks noGrp="1"/>
          </p:cNvSpPr>
          <p:nvPr>
            <p:ph type="sldNum" sz="quarter" idx="12"/>
          </p:nvPr>
        </p:nvSpPr>
        <p:spPr/>
        <p:txBody>
          <a:bodyPr/>
          <a:lstStyle>
            <a:lvl1pPr>
              <a:defRPr/>
            </a:lvl1pPr>
          </a:lstStyle>
          <a:p>
            <a:pPr>
              <a:defRPr/>
            </a:pPr>
            <a:fld id="{D840F58B-7B27-4FEF-87F8-1863AA2A4883}" type="slidenum">
              <a:rPr lang="en-IE"/>
              <a:pPr>
                <a:defRPr/>
              </a:pPr>
              <a:t>‹#›</a:t>
            </a:fld>
            <a:endParaRPr lang="en-I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E45DEF12-A9DB-4484-ADEE-5C3676A830E4}" type="datetimeFigureOut">
              <a:rPr lang="en-US"/>
              <a:pPr>
                <a:defRPr/>
              </a:pPr>
              <a:t>9/20/2010</a:t>
            </a:fld>
            <a:endParaRPr lang="en-IE"/>
          </a:p>
        </p:txBody>
      </p:sp>
      <p:sp>
        <p:nvSpPr>
          <p:cNvPr id="6" name="Footer Placeholder 27"/>
          <p:cNvSpPr>
            <a:spLocks noGrp="1"/>
          </p:cNvSpPr>
          <p:nvPr>
            <p:ph type="ftr" sz="quarter" idx="11"/>
          </p:nvPr>
        </p:nvSpPr>
        <p:spPr/>
        <p:txBody>
          <a:bodyPr/>
          <a:lstStyle>
            <a:lvl1pPr>
              <a:defRPr/>
            </a:lvl1pPr>
          </a:lstStyle>
          <a:p>
            <a:pPr>
              <a:defRPr/>
            </a:pPr>
            <a:endParaRPr lang="en-IE"/>
          </a:p>
        </p:txBody>
      </p:sp>
      <p:sp>
        <p:nvSpPr>
          <p:cNvPr id="7" name="Slide Number Placeholder 4"/>
          <p:cNvSpPr>
            <a:spLocks noGrp="1"/>
          </p:cNvSpPr>
          <p:nvPr>
            <p:ph type="sldNum" sz="quarter" idx="12"/>
          </p:nvPr>
        </p:nvSpPr>
        <p:spPr/>
        <p:txBody>
          <a:bodyPr/>
          <a:lstStyle>
            <a:lvl1pPr>
              <a:defRPr/>
            </a:lvl1pPr>
          </a:lstStyle>
          <a:p>
            <a:pPr>
              <a:defRPr/>
            </a:pPr>
            <a:fld id="{88F7076E-B67A-4878-BEF5-33A470180ADE}" type="slidenum">
              <a:rPr lang="en-IE"/>
              <a:pPr>
                <a:defRPr/>
              </a:pPr>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smtClean="0"/>
              <a:t>Click to edit Master title style</a:t>
            </a:r>
            <a:endParaRPr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9"/>
          <p:cNvSpPr>
            <a:spLocks noGrp="1"/>
          </p:cNvSpPr>
          <p:nvPr>
            <p:ph type="dt" sz="half" idx="10"/>
          </p:nvPr>
        </p:nvSpPr>
        <p:spPr/>
        <p:txBody>
          <a:bodyPr/>
          <a:lstStyle>
            <a:lvl1pPr>
              <a:defRPr/>
            </a:lvl1pPr>
          </a:lstStyle>
          <a:p>
            <a:pPr>
              <a:defRPr/>
            </a:pPr>
            <a:fld id="{E8FC8AEC-A9A4-4E34-BD99-A6766F4F7570}" type="datetimeFigureOut">
              <a:rPr lang="en-US"/>
              <a:pPr>
                <a:defRPr/>
              </a:pPr>
              <a:t>9/20/2010</a:t>
            </a:fld>
            <a:endParaRPr lang="en-IE"/>
          </a:p>
        </p:txBody>
      </p:sp>
      <p:sp>
        <p:nvSpPr>
          <p:cNvPr id="9" name="Footer Placeholder 5"/>
          <p:cNvSpPr>
            <a:spLocks noGrp="1"/>
          </p:cNvSpPr>
          <p:nvPr>
            <p:ph type="ftr" sz="quarter" idx="11"/>
          </p:nvPr>
        </p:nvSpPr>
        <p:spPr/>
        <p:txBody>
          <a:bodyPr/>
          <a:lstStyle>
            <a:lvl1pPr>
              <a:defRPr/>
            </a:lvl1pPr>
          </a:lstStyle>
          <a:p>
            <a:pPr>
              <a:defRPr/>
            </a:pPr>
            <a:endParaRPr lang="en-IE"/>
          </a:p>
        </p:txBody>
      </p:sp>
      <p:sp>
        <p:nvSpPr>
          <p:cNvPr id="10" name="Slide Number Placeholder 6"/>
          <p:cNvSpPr>
            <a:spLocks noGrp="1"/>
          </p:cNvSpPr>
          <p:nvPr>
            <p:ph type="sldNum" sz="quarter" idx="12"/>
          </p:nvPr>
        </p:nvSpPr>
        <p:spPr>
          <a:xfrm>
            <a:off x="8229600" y="6477000"/>
            <a:ext cx="762000" cy="247650"/>
          </a:xfrm>
        </p:spPr>
        <p:txBody>
          <a:bodyPr/>
          <a:lstStyle>
            <a:lvl1pPr>
              <a:defRPr/>
            </a:lvl1pPr>
          </a:lstStyle>
          <a:p>
            <a:pPr>
              <a:defRPr/>
            </a:pPr>
            <a:fld id="{09E5AFBE-446F-404C-82E0-85805EB5F8AB}" type="slidenum">
              <a:rPr lang="en-IE"/>
              <a:pPr>
                <a:defRPr/>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3" name="Date Placeholder 10"/>
          <p:cNvSpPr>
            <a:spLocks noGrp="1"/>
          </p:cNvSpPr>
          <p:nvPr>
            <p:ph type="dt" sz="half" idx="10"/>
          </p:nvPr>
        </p:nvSpPr>
        <p:spPr/>
        <p:txBody>
          <a:bodyPr/>
          <a:lstStyle>
            <a:lvl1pPr>
              <a:defRPr/>
            </a:lvl1pPr>
          </a:lstStyle>
          <a:p>
            <a:pPr>
              <a:defRPr/>
            </a:pPr>
            <a:fld id="{87E0821B-1D4A-458A-9BB3-957F3D767A9C}" type="datetimeFigureOut">
              <a:rPr lang="en-US"/>
              <a:pPr>
                <a:defRPr/>
              </a:pPr>
              <a:t>9/20/2010</a:t>
            </a:fld>
            <a:endParaRPr lang="en-IE"/>
          </a:p>
        </p:txBody>
      </p:sp>
      <p:sp>
        <p:nvSpPr>
          <p:cNvPr id="4" name="Footer Placeholder 27"/>
          <p:cNvSpPr>
            <a:spLocks noGrp="1"/>
          </p:cNvSpPr>
          <p:nvPr>
            <p:ph type="ftr" sz="quarter" idx="11"/>
          </p:nvPr>
        </p:nvSpPr>
        <p:spPr/>
        <p:txBody>
          <a:bodyPr/>
          <a:lstStyle>
            <a:lvl1pPr>
              <a:defRPr/>
            </a:lvl1pPr>
          </a:lstStyle>
          <a:p>
            <a:pPr>
              <a:defRPr/>
            </a:pPr>
            <a:endParaRPr lang="en-IE"/>
          </a:p>
        </p:txBody>
      </p:sp>
      <p:sp>
        <p:nvSpPr>
          <p:cNvPr id="5" name="Slide Number Placeholder 4"/>
          <p:cNvSpPr>
            <a:spLocks noGrp="1"/>
          </p:cNvSpPr>
          <p:nvPr>
            <p:ph type="sldNum" sz="quarter" idx="12"/>
          </p:nvPr>
        </p:nvSpPr>
        <p:spPr/>
        <p:txBody>
          <a:bodyPr/>
          <a:lstStyle>
            <a:lvl1pPr>
              <a:defRPr/>
            </a:lvl1pPr>
          </a:lstStyle>
          <a:p>
            <a:pPr>
              <a:defRPr/>
            </a:pPr>
            <a:fld id="{5F665513-9399-48A5-8ABD-41E9AE928D69}" type="slidenum">
              <a:rPr lang="en-IE"/>
              <a:pPr>
                <a:defRPr/>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A581F547-8D2F-41E4-ACF0-FF77B5E36897}" type="datetimeFigureOut">
              <a:rPr lang="en-US"/>
              <a:pPr>
                <a:defRPr/>
              </a:pPr>
              <a:t>9/20/2010</a:t>
            </a:fld>
            <a:endParaRPr lang="en-IE"/>
          </a:p>
        </p:txBody>
      </p:sp>
      <p:sp>
        <p:nvSpPr>
          <p:cNvPr id="3" name="Footer Placeholder 23"/>
          <p:cNvSpPr>
            <a:spLocks noGrp="1"/>
          </p:cNvSpPr>
          <p:nvPr>
            <p:ph type="ftr" sz="quarter" idx="11"/>
          </p:nvPr>
        </p:nvSpPr>
        <p:spPr/>
        <p:txBody>
          <a:bodyPr/>
          <a:lstStyle>
            <a:lvl1pPr>
              <a:defRPr/>
            </a:lvl1pPr>
          </a:lstStyle>
          <a:p>
            <a:pPr>
              <a:defRPr/>
            </a:pPr>
            <a:endParaRPr lang="en-IE"/>
          </a:p>
        </p:txBody>
      </p:sp>
      <p:sp>
        <p:nvSpPr>
          <p:cNvPr id="4" name="Slide Number Placeholder 6"/>
          <p:cNvSpPr>
            <a:spLocks noGrp="1"/>
          </p:cNvSpPr>
          <p:nvPr>
            <p:ph type="sldNum" sz="quarter" idx="12"/>
          </p:nvPr>
        </p:nvSpPr>
        <p:spPr/>
        <p:txBody>
          <a:bodyPr/>
          <a:lstStyle>
            <a:lvl1pPr>
              <a:defRPr/>
            </a:lvl1pPr>
          </a:lstStyle>
          <a:p>
            <a:pPr>
              <a:defRPr/>
            </a:pPr>
            <a:fld id="{FF29B200-6F8E-4829-B72B-7CFE962110FB}" type="slidenum">
              <a:rPr lang="en-IE"/>
              <a:pPr>
                <a:defRPr/>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defRPr/>
            </a:lvl1pPr>
          </a:lstStyle>
          <a:p>
            <a:pPr>
              <a:defRPr/>
            </a:pPr>
            <a:fld id="{6EAC6616-01EA-4C04-BF62-ADB1558CBB06}" type="datetimeFigureOut">
              <a:rPr lang="en-US"/>
              <a:pPr>
                <a:defRPr/>
              </a:pPr>
              <a:t>9/20/2010</a:t>
            </a:fld>
            <a:endParaRPr lang="en-IE"/>
          </a:p>
        </p:txBody>
      </p:sp>
      <p:sp>
        <p:nvSpPr>
          <p:cNvPr id="7" name="Footer Placeholder 28"/>
          <p:cNvSpPr>
            <a:spLocks noGrp="1"/>
          </p:cNvSpPr>
          <p:nvPr>
            <p:ph type="ftr" sz="quarter" idx="11"/>
          </p:nvPr>
        </p:nvSpPr>
        <p:spPr/>
        <p:txBody>
          <a:bodyPr/>
          <a:lstStyle>
            <a:lvl1pPr>
              <a:defRPr/>
            </a:lvl1pPr>
          </a:lstStyle>
          <a:p>
            <a:pPr>
              <a:defRPr/>
            </a:pPr>
            <a:endParaRPr lang="en-IE"/>
          </a:p>
        </p:txBody>
      </p:sp>
      <p:sp>
        <p:nvSpPr>
          <p:cNvPr id="8" name="Slide Number Placeholder 6"/>
          <p:cNvSpPr>
            <a:spLocks noGrp="1"/>
          </p:cNvSpPr>
          <p:nvPr>
            <p:ph type="sldNum" sz="quarter" idx="12"/>
          </p:nvPr>
        </p:nvSpPr>
        <p:spPr/>
        <p:txBody>
          <a:bodyPr/>
          <a:lstStyle>
            <a:lvl1pPr>
              <a:defRPr/>
            </a:lvl1pPr>
          </a:lstStyle>
          <a:p>
            <a:pPr>
              <a:defRPr/>
            </a:pPr>
            <a:fld id="{A415C850-78DF-4106-88CA-82C358C49B9E}" type="slidenum">
              <a:rPr lang="en-IE"/>
              <a:pPr>
                <a:defRPr/>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6"/>
          <p:cNvSpPr>
            <a:spLocks noGrp="1"/>
          </p:cNvSpPr>
          <p:nvPr>
            <p:ph type="dt" sz="half" idx="10"/>
          </p:nvPr>
        </p:nvSpPr>
        <p:spPr/>
        <p:txBody>
          <a:bodyPr/>
          <a:lstStyle>
            <a:lvl1pPr>
              <a:defRPr/>
            </a:lvl1pPr>
          </a:lstStyle>
          <a:p>
            <a:pPr>
              <a:defRPr/>
            </a:pPr>
            <a:fld id="{2A50702E-B294-4C96-A10A-8FE4F9FAAE43}" type="datetimeFigureOut">
              <a:rPr lang="en-US"/>
              <a:pPr>
                <a:defRPr/>
              </a:pPr>
              <a:t>9/20/2010</a:t>
            </a:fld>
            <a:endParaRPr lang="en-IE"/>
          </a:p>
        </p:txBody>
      </p:sp>
      <p:sp>
        <p:nvSpPr>
          <p:cNvPr id="6" name="Footer Placeholder 4"/>
          <p:cNvSpPr>
            <a:spLocks noGrp="1"/>
          </p:cNvSpPr>
          <p:nvPr>
            <p:ph type="ftr" sz="quarter" idx="11"/>
          </p:nvPr>
        </p:nvSpPr>
        <p:spPr/>
        <p:txBody>
          <a:bodyPr/>
          <a:lstStyle>
            <a:lvl1pPr>
              <a:defRPr/>
            </a:lvl1pPr>
          </a:lstStyle>
          <a:p>
            <a:pPr>
              <a:defRPr/>
            </a:pPr>
            <a:endParaRPr lang="en-IE"/>
          </a:p>
        </p:txBody>
      </p:sp>
      <p:sp>
        <p:nvSpPr>
          <p:cNvPr id="7" name="Slide Number Placeholder 30"/>
          <p:cNvSpPr>
            <a:spLocks noGrp="1"/>
          </p:cNvSpPr>
          <p:nvPr>
            <p:ph type="sldNum" sz="quarter" idx="12"/>
          </p:nvPr>
        </p:nvSpPr>
        <p:spPr/>
        <p:txBody>
          <a:bodyPr/>
          <a:lstStyle>
            <a:lvl1pPr>
              <a:defRPr/>
            </a:lvl1pPr>
          </a:lstStyle>
          <a:p>
            <a:pPr>
              <a:defRPr/>
            </a:pPr>
            <a:fld id="{C33052EE-E625-47C3-B6D9-DC599BBF7CD2}" type="slidenum">
              <a:rPr lang="en-IE"/>
              <a:pPr>
                <a:defRPr/>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B24598CF-1B3A-419D-84E7-17CB9095E7D5}" type="datetimeFigureOut">
              <a:rPr lang="en-US"/>
              <a:pPr>
                <a:defRPr/>
              </a:pPr>
              <a:t>9/20/2010</a:t>
            </a:fld>
            <a:endParaRPr lang="en-IE"/>
          </a:p>
        </p:txBody>
      </p:sp>
      <p:sp>
        <p:nvSpPr>
          <p:cNvPr id="5" name="Footer Placeholder 27"/>
          <p:cNvSpPr>
            <a:spLocks noGrp="1"/>
          </p:cNvSpPr>
          <p:nvPr>
            <p:ph type="ftr" sz="quarter" idx="11"/>
          </p:nvPr>
        </p:nvSpPr>
        <p:spPr/>
        <p:txBody>
          <a:bodyPr/>
          <a:lstStyle>
            <a:lvl1pPr>
              <a:defRPr/>
            </a:lvl1pPr>
          </a:lstStyle>
          <a:p>
            <a:pPr>
              <a:defRPr/>
            </a:pPr>
            <a:endParaRPr lang="en-IE"/>
          </a:p>
        </p:txBody>
      </p:sp>
      <p:sp>
        <p:nvSpPr>
          <p:cNvPr id="6" name="Slide Number Placeholder 4"/>
          <p:cNvSpPr>
            <a:spLocks noGrp="1"/>
          </p:cNvSpPr>
          <p:nvPr>
            <p:ph type="sldNum" sz="quarter" idx="12"/>
          </p:nvPr>
        </p:nvSpPr>
        <p:spPr/>
        <p:txBody>
          <a:bodyPr/>
          <a:lstStyle>
            <a:lvl1pPr>
              <a:defRPr/>
            </a:lvl1pPr>
          </a:lstStyle>
          <a:p>
            <a:pPr>
              <a:defRPr/>
            </a:pPr>
            <a:fld id="{CD34CC08-8D7A-42E3-B57A-D419A0634D30}" type="slidenum">
              <a:rPr lang="en-IE"/>
              <a:pPr>
                <a:defRPr/>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6D6524C-B55A-4D31-AA09-733EA8E76DC4}" type="datetimeFigureOut">
              <a:rPr lang="en-US"/>
              <a:pPr>
                <a:defRPr/>
              </a:pPr>
              <a:t>9/20/2010</a:t>
            </a:fld>
            <a:endParaRPr lang="en-IE"/>
          </a:p>
        </p:txBody>
      </p:sp>
      <p:sp>
        <p:nvSpPr>
          <p:cNvPr id="5" name="Footer Placeholder 4"/>
          <p:cNvSpPr>
            <a:spLocks noGrp="1"/>
          </p:cNvSpPr>
          <p:nvPr>
            <p:ph type="ftr" sz="quarter" idx="11"/>
          </p:nvPr>
        </p:nvSpPr>
        <p:spPr/>
        <p:txBody>
          <a:bodyPr/>
          <a:lstStyle>
            <a:lvl1pPr>
              <a:defRPr/>
            </a:lvl1pPr>
          </a:lstStyle>
          <a:p>
            <a:pPr>
              <a:defRPr/>
            </a:pPr>
            <a:endParaRPr lang="en-IE"/>
          </a:p>
        </p:txBody>
      </p:sp>
      <p:sp>
        <p:nvSpPr>
          <p:cNvPr id="6" name="Slide Number Placeholder 5"/>
          <p:cNvSpPr>
            <a:spLocks noGrp="1"/>
          </p:cNvSpPr>
          <p:nvPr>
            <p:ph type="sldNum" sz="quarter" idx="12"/>
          </p:nvPr>
        </p:nvSpPr>
        <p:spPr/>
        <p:txBody>
          <a:bodyPr/>
          <a:lstStyle>
            <a:lvl1pPr>
              <a:defRPr/>
            </a:lvl1pPr>
          </a:lstStyle>
          <a:p>
            <a:pPr>
              <a:defRPr/>
            </a:pPr>
            <a:fld id="{A4D58712-F44B-4523-9C8D-D4B8F39F7013}" type="slidenum">
              <a:rPr lang="en-IE"/>
              <a:pPr>
                <a:defRPr/>
              </a:pPr>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9" name="Text Placeholder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a:solidFill>
                  <a:schemeClr val="accent1">
                    <a:shade val="75000"/>
                  </a:schemeClr>
                </a:solidFill>
                <a:latin typeface="+mn-lt"/>
              </a:defRPr>
            </a:lvl1pPr>
          </a:lstStyle>
          <a:p>
            <a:pPr>
              <a:defRPr/>
            </a:pPr>
            <a:fld id="{EE240B5A-64CF-4A42-B652-8B22F5CEC6BF}" type="datetimeFigureOut">
              <a:rPr lang="en-US"/>
              <a:pPr>
                <a:defRPr/>
              </a:pPr>
              <a:t>9/20/2010</a:t>
            </a:fld>
            <a:endParaRPr lang="en-IE"/>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defRPr>
            </a:lvl1pPr>
          </a:lstStyle>
          <a:p>
            <a:pPr>
              <a:defRPr/>
            </a:pPr>
            <a:endParaRPr lang="en-IE"/>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defRPr>
            </a:lvl1pPr>
          </a:lstStyle>
          <a:p>
            <a:pPr>
              <a:defRPr/>
            </a:pPr>
            <a:fld id="{44746B49-1A13-43A6-B1D2-22DD5F8421C9}" type="slidenum">
              <a:rPr lang="en-IE"/>
              <a:pPr>
                <a:defRPr/>
              </a:pPr>
              <a:t>‹#›</a:t>
            </a:fld>
            <a:endParaRPr lang="en-IE"/>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smtClean="0"/>
              <a:t>Click to edit Master title style</a:t>
            </a:r>
            <a:endParaRPr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1" r:id="rId4"/>
    <p:sldLayoutId id="2147483675" r:id="rId5"/>
    <p:sldLayoutId id="2147483670" r:id="rId6"/>
    <p:sldLayoutId id="2147483676" r:id="rId7"/>
    <p:sldLayoutId id="2147483677" r:id="rId8"/>
    <p:sldLayoutId id="2147483678" r:id="rId9"/>
    <p:sldLayoutId id="2147483669" r:id="rId10"/>
    <p:sldLayoutId id="2147483679"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sz="20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5.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19.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20.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21.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714356"/>
            <a:ext cx="8458200" cy="1071569"/>
          </a:xfrm>
        </p:spPr>
        <p:txBody>
          <a:bodyPr/>
          <a:lstStyle/>
          <a:p>
            <a:pPr algn="ctr" eaLnBrk="1" fontAlgn="auto" hangingPunct="1">
              <a:spcAft>
                <a:spcPts val="0"/>
              </a:spcAft>
              <a:defRPr/>
            </a:pPr>
            <a:r>
              <a:rPr lang="en-IE" dirty="0" smtClean="0"/>
              <a:t>Solids in contact.</a:t>
            </a:r>
            <a:endParaRPr lang="en-IE" dirty="0"/>
          </a:p>
        </p:txBody>
      </p:sp>
      <p:pic>
        <p:nvPicPr>
          <p:cNvPr id="4" name="Content Placeholder 3" descr="LER3208_100.gif"/>
          <p:cNvPicPr>
            <a:picLocks noGrp="1" noChangeAspect="1"/>
          </p:cNvPicPr>
          <p:nvPr>
            <p:ph idx="4294967295"/>
          </p:nvPr>
        </p:nvPicPr>
        <p:blipFill>
          <a:blip r:embed="rId3"/>
          <a:stretch>
            <a:fillRect/>
          </a:stretch>
        </p:blipFill>
        <p:spPr>
          <a:xfrm>
            <a:off x="1785918" y="500042"/>
            <a:ext cx="5475595" cy="6060774"/>
          </a:xfrm>
          <a:effectLst>
            <a:outerShdw blurRad="292100" dist="139700" dir="2700000" algn="tl" rotWithShape="0">
              <a:srgbClr val="333333">
                <a:alpha val="65000"/>
              </a:srgbClr>
            </a:outerShdw>
          </a:effectLst>
        </p:spPr>
      </p:pic>
      <p:sp>
        <p:nvSpPr>
          <p:cNvPr id="6" name="Subtitle 5"/>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Introduction</a:t>
            </a:r>
            <a:r>
              <a:rPr lang="en-IE" smtClean="0"/>
              <a:t>.   </a:t>
            </a:r>
            <a:endParaRPr lang="en-IE" dirty="0"/>
          </a:p>
        </p:txBody>
      </p:sp>
      <p:sp>
        <p:nvSpPr>
          <p:cNvPr id="3" name="Content Placeholder 2"/>
          <p:cNvSpPr>
            <a:spLocks noGrp="1"/>
          </p:cNvSpPr>
          <p:nvPr>
            <p:ph idx="1"/>
          </p:nvPr>
        </p:nvSpPr>
        <p:spPr/>
        <p:txBody>
          <a:bodyPr>
            <a:normAutofit fontScale="92500"/>
          </a:bodyPr>
          <a:lstStyle/>
          <a:p>
            <a:pPr eaLnBrk="1" fontAlgn="auto" hangingPunct="1">
              <a:spcAft>
                <a:spcPts val="0"/>
              </a:spcAft>
              <a:buFont typeface="Wingdings 2"/>
              <a:buChar char=""/>
              <a:defRPr/>
            </a:pPr>
            <a:r>
              <a:rPr lang="en-IE" dirty="0" smtClean="0"/>
              <a:t>Solids in contact is in relation to cones, spheres and other cylindrical objects in contact.</a:t>
            </a:r>
          </a:p>
          <a:p>
            <a:pPr eaLnBrk="1" fontAlgn="auto" hangingPunct="1">
              <a:spcAft>
                <a:spcPts val="0"/>
              </a:spcAft>
              <a:buFont typeface="Wingdings 2"/>
              <a:buChar char=""/>
              <a:defRPr/>
            </a:pPr>
            <a:r>
              <a:rPr lang="en-IE" dirty="0" smtClean="0"/>
              <a:t>Sometimes you can get objects with flat surfaces also in contact. E.G. cubes, prisms, rectangles.</a:t>
            </a:r>
          </a:p>
          <a:p>
            <a:pPr eaLnBrk="1" fontAlgn="auto" hangingPunct="1">
              <a:spcAft>
                <a:spcPts val="0"/>
              </a:spcAft>
              <a:buFont typeface="Wingdings 2"/>
              <a:buChar char=""/>
              <a:defRPr/>
            </a:pPr>
            <a:r>
              <a:rPr lang="en-IE" dirty="0" smtClean="0"/>
              <a:t>In a question you are usually asked to locate a sphere in contact with a point of contact that you are given or maybe given the point of contact in plan or elevation and obtain it in the other view.</a:t>
            </a:r>
            <a:endParaRPr lang="en-I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Background.</a:t>
            </a:r>
            <a:endParaRPr lang="en-IE" dirty="0"/>
          </a:p>
        </p:txBody>
      </p:sp>
      <p:sp>
        <p:nvSpPr>
          <p:cNvPr id="3" name="Content Placeholder 2"/>
          <p:cNvSpPr>
            <a:spLocks noGrp="1"/>
          </p:cNvSpPr>
          <p:nvPr>
            <p:ph idx="1"/>
          </p:nvPr>
        </p:nvSpPr>
        <p:spPr/>
        <p:txBody>
          <a:bodyPr>
            <a:normAutofit fontScale="92500" lnSpcReduction="20000"/>
          </a:bodyPr>
          <a:lstStyle/>
          <a:p>
            <a:pPr eaLnBrk="1" fontAlgn="auto" hangingPunct="1">
              <a:spcAft>
                <a:spcPts val="0"/>
              </a:spcAft>
              <a:buFont typeface="Wingdings 2"/>
              <a:buChar char=""/>
              <a:defRPr/>
            </a:pPr>
            <a:r>
              <a:rPr lang="en-IE" dirty="0" smtClean="0"/>
              <a:t>Solids in contact generally work with cylindrical objects. E.G. cones, spheres, hemispheres, cylinders, etc.</a:t>
            </a:r>
          </a:p>
          <a:p>
            <a:pPr eaLnBrk="1" fontAlgn="auto" hangingPunct="1">
              <a:spcAft>
                <a:spcPts val="0"/>
              </a:spcAft>
              <a:buFont typeface="Wingdings 2"/>
              <a:buChar char=""/>
              <a:defRPr/>
            </a:pPr>
            <a:r>
              <a:rPr lang="en-IE" dirty="0" smtClean="0"/>
              <a:t>Three things you need to understand are:</a:t>
            </a:r>
          </a:p>
          <a:p>
            <a:pPr lvl="1" eaLnBrk="1" fontAlgn="auto" hangingPunct="1">
              <a:spcAft>
                <a:spcPts val="0"/>
              </a:spcAft>
              <a:buFont typeface="Wingdings 2"/>
              <a:buChar char=""/>
              <a:defRPr/>
            </a:pPr>
            <a:r>
              <a:rPr lang="en-IE" dirty="0" smtClean="0"/>
              <a:t>Points of Contact (POC)</a:t>
            </a:r>
          </a:p>
          <a:p>
            <a:pPr lvl="1" eaLnBrk="1" fontAlgn="auto" hangingPunct="1">
              <a:spcAft>
                <a:spcPts val="0"/>
              </a:spcAft>
              <a:buFont typeface="Wingdings 2"/>
              <a:buChar char=""/>
              <a:defRPr/>
            </a:pPr>
            <a:r>
              <a:rPr lang="en-IE" dirty="0" smtClean="0"/>
              <a:t>Location of objects when given certain pieces of information</a:t>
            </a:r>
          </a:p>
          <a:p>
            <a:pPr lvl="1" eaLnBrk="1" fontAlgn="auto" hangingPunct="1">
              <a:spcAft>
                <a:spcPts val="0"/>
              </a:spcAft>
              <a:buFont typeface="Wingdings 2"/>
              <a:buChar char=""/>
              <a:defRPr/>
            </a:pPr>
            <a:r>
              <a:rPr lang="en-IE" dirty="0" smtClean="0"/>
              <a:t>Necessary steps when looking for objects in certain views</a:t>
            </a:r>
          </a:p>
          <a:p>
            <a:pPr eaLnBrk="1" fontAlgn="auto" hangingPunct="1">
              <a:spcAft>
                <a:spcPts val="0"/>
              </a:spcAft>
              <a:buFont typeface="Wingdings 2"/>
              <a:buChar char=""/>
              <a:defRPr/>
            </a:pPr>
            <a:r>
              <a:rPr lang="en-IE" dirty="0" smtClean="0"/>
              <a:t>There are more but these may be used in Leaving Certificate drawing.</a:t>
            </a:r>
            <a:endParaRPr lang="en-I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Points of contact. (</a:t>
            </a:r>
            <a:r>
              <a:rPr lang="en-IE" dirty="0" err="1" smtClean="0"/>
              <a:t>poc</a:t>
            </a:r>
            <a:r>
              <a:rPr lang="en-IE" dirty="0" smtClean="0"/>
              <a:t>)</a:t>
            </a:r>
            <a:endParaRPr lang="en-IE" dirty="0"/>
          </a:p>
        </p:txBody>
      </p:sp>
      <p:sp>
        <p:nvSpPr>
          <p:cNvPr id="20482" name="Content Placeholder 2"/>
          <p:cNvSpPr>
            <a:spLocks noGrp="1"/>
          </p:cNvSpPr>
          <p:nvPr>
            <p:ph idx="1"/>
          </p:nvPr>
        </p:nvSpPr>
        <p:spPr/>
        <p:txBody>
          <a:bodyPr/>
          <a:lstStyle/>
          <a:p>
            <a:pPr eaLnBrk="1" hangingPunct="1"/>
            <a:r>
              <a:rPr lang="en-IE" smtClean="0"/>
              <a:t>These are points where two objects meet and are represented by POC on your drawings.</a:t>
            </a:r>
          </a:p>
          <a:p>
            <a:pPr eaLnBrk="1" hangingPunct="1"/>
            <a:r>
              <a:rPr lang="en-IE" smtClean="0"/>
              <a:t>When you have two spheres/sphere and a cone/sphere and a cylinder you get a point of contact.</a:t>
            </a:r>
          </a:p>
          <a:p>
            <a:pPr eaLnBrk="1" hangingPunct="1"/>
            <a:r>
              <a:rPr lang="en-IE" smtClean="0"/>
              <a:t>This is not the case if you have a cylinder or a cone in contact with a cube or a flat surface left against the side of the cone or cylinder.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Points of contact (POC)</a:t>
            </a:r>
            <a:endParaRPr lang="en-IE" dirty="0"/>
          </a:p>
        </p:txBody>
      </p:sp>
      <p:sp>
        <p:nvSpPr>
          <p:cNvPr id="22535" name="Content Placeholder 2"/>
          <p:cNvSpPr>
            <a:spLocks noGrp="1"/>
          </p:cNvSpPr>
          <p:nvPr>
            <p:ph idx="1"/>
          </p:nvPr>
        </p:nvSpPr>
        <p:spPr/>
        <p:txBody>
          <a:bodyPr/>
          <a:lstStyle/>
          <a:p>
            <a:pPr eaLnBrk="1" hangingPunct="1"/>
            <a:r>
              <a:rPr lang="en-IE" smtClean="0"/>
              <a:t>Below you can see how the point of contact comes about.</a:t>
            </a:r>
          </a:p>
          <a:p>
            <a:pPr eaLnBrk="1" hangingPunct="1"/>
            <a:endParaRPr lang="en-IE" smtClean="0"/>
          </a:p>
        </p:txBody>
      </p:sp>
      <p:graphicFrame>
        <p:nvGraphicFramePr>
          <p:cNvPr id="22533" name="Object 5"/>
          <p:cNvGraphicFramePr>
            <a:graphicFrameLocks noChangeAspect="1"/>
          </p:cNvGraphicFramePr>
          <p:nvPr/>
        </p:nvGraphicFramePr>
        <p:xfrm>
          <a:off x="-252413" y="620713"/>
          <a:ext cx="9937751" cy="6470650"/>
        </p:xfrm>
        <a:graphic>
          <a:graphicData uri="http://schemas.openxmlformats.org/presentationml/2006/ole">
            <p:oleObj spid="_x0000_s22533" name="VoloViewContainer" r:id="rId4" imgW="11382480" imgH="7410600"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Point of contact (cone)</a:t>
            </a:r>
            <a:endParaRPr lang="en-IE" dirty="0"/>
          </a:p>
        </p:txBody>
      </p:sp>
      <p:sp>
        <p:nvSpPr>
          <p:cNvPr id="24578" name="Content Placeholder 2"/>
          <p:cNvSpPr>
            <a:spLocks noGrp="1"/>
          </p:cNvSpPr>
          <p:nvPr>
            <p:ph idx="1"/>
          </p:nvPr>
        </p:nvSpPr>
        <p:spPr/>
        <p:txBody>
          <a:bodyPr/>
          <a:lstStyle/>
          <a:p>
            <a:pPr eaLnBrk="1" hangingPunct="1"/>
            <a:r>
              <a:rPr lang="en-IE" smtClean="0"/>
              <a:t>On a cone there are a series of lines running up to the top of the cone. These are called GENERATORS. The outer two generators are known as the extreme generators.</a:t>
            </a:r>
          </a:p>
          <a:p>
            <a:pPr eaLnBrk="1" hangingPunct="1"/>
            <a:r>
              <a:rPr lang="en-IE" smtClean="0"/>
              <a:t>These can be obtained by dividing the cone up in plan with your 60/30 set-square, projected to XY line and then joined to the vertex.</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Example of a cone with generators</a:t>
            </a:r>
            <a:endParaRPr lang="en-IE" dirty="0"/>
          </a:p>
        </p:txBody>
      </p:sp>
      <p:graphicFrame>
        <p:nvGraphicFramePr>
          <p:cNvPr id="26626" name="Content Placeholder 2"/>
          <p:cNvGraphicFramePr>
            <a:graphicFrameLocks noGrp="1"/>
          </p:cNvGraphicFramePr>
          <p:nvPr>
            <p:ph idx="1"/>
          </p:nvPr>
        </p:nvGraphicFramePr>
        <p:xfrm>
          <a:off x="-1331913" y="-531813"/>
          <a:ext cx="10872788" cy="7389813"/>
        </p:xfrm>
        <a:graphic>
          <a:graphicData uri="http://schemas.openxmlformats.org/presentationml/2006/ole">
            <p:oleObj spid="_x0000_s26626" name="VoloViewContainer" r:id="rId4" imgW="11382480" imgH="7410600"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Establish POC.</a:t>
            </a:r>
            <a:endParaRPr lang="en-IE" dirty="0"/>
          </a:p>
        </p:txBody>
      </p:sp>
      <p:sp>
        <p:nvSpPr>
          <p:cNvPr id="28674" name="Content Placeholder 2"/>
          <p:cNvSpPr>
            <a:spLocks noGrp="1"/>
          </p:cNvSpPr>
          <p:nvPr>
            <p:ph idx="1"/>
          </p:nvPr>
        </p:nvSpPr>
        <p:spPr/>
        <p:txBody>
          <a:bodyPr/>
          <a:lstStyle/>
          <a:p>
            <a:pPr eaLnBrk="1" hangingPunct="1"/>
            <a:r>
              <a:rPr lang="en-IE" smtClean="0"/>
              <a:t>This aspect is in relation to establishing a POC between two objects. These can be got between spheres, cones, cylinders, hemispheres. </a:t>
            </a:r>
          </a:p>
          <a:p>
            <a:pPr eaLnBrk="1" hangingPunct="1"/>
            <a:r>
              <a:rPr lang="en-IE" smtClean="0"/>
              <a:t>The general rule is that where two objects touch then a POC is established.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IE" dirty="0" smtClean="0"/>
              <a:t>Establish </a:t>
            </a:r>
            <a:r>
              <a:rPr lang="en-IE" dirty="0" err="1" smtClean="0"/>
              <a:t>poc</a:t>
            </a:r>
            <a:r>
              <a:rPr lang="en-IE" dirty="0" smtClean="0"/>
              <a:t>.</a:t>
            </a:r>
            <a:endParaRPr lang="en-IE" dirty="0"/>
          </a:p>
        </p:txBody>
      </p:sp>
      <p:sp>
        <p:nvSpPr>
          <p:cNvPr id="30722" name="Content Placeholder 2"/>
          <p:cNvSpPr>
            <a:spLocks noGrp="1"/>
          </p:cNvSpPr>
          <p:nvPr>
            <p:ph idx="1"/>
          </p:nvPr>
        </p:nvSpPr>
        <p:spPr>
          <a:xfrm>
            <a:off x="323850" y="1341438"/>
            <a:ext cx="8686800" cy="4525962"/>
          </a:xfrm>
        </p:spPr>
        <p:txBody>
          <a:bodyPr/>
          <a:lstStyle/>
          <a:p>
            <a:pPr eaLnBrk="1" hangingPunct="1"/>
            <a:r>
              <a:rPr lang="en-IE" smtClean="0"/>
              <a:t>When you require to get the POC you join the two centre points first.</a:t>
            </a:r>
          </a:p>
          <a:p>
            <a:pPr eaLnBrk="1" hangingPunct="1"/>
            <a:r>
              <a:rPr lang="en-IE" smtClean="0"/>
              <a:t>Then drop the POC from elevation until it meets the centre line of the object in plan.</a:t>
            </a:r>
          </a:p>
          <a:p>
            <a:pPr eaLnBrk="1" hangingPunct="1"/>
            <a:r>
              <a:rPr lang="en-IE" smtClean="0"/>
              <a:t>Then swing this point up until it meets the line you used to join the two centre points.</a:t>
            </a:r>
          </a:p>
          <a:p>
            <a:pPr eaLnBrk="1" hangingPunct="1"/>
            <a:r>
              <a:rPr lang="en-IE" smtClean="0"/>
              <a:t>This is then the POC and you bring this point back up to the elevation and bring the initial POC across until it meets this line and this is it in elevation.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Rectangle 6"/>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IE" dirty="0" smtClean="0"/>
              <a:t>Establish </a:t>
            </a:r>
            <a:r>
              <a:rPr lang="en-IE" dirty="0" err="1" smtClean="0"/>
              <a:t>poc</a:t>
            </a:r>
            <a:r>
              <a:rPr lang="en-IE" dirty="0" smtClean="0"/>
              <a:t>.</a:t>
            </a:r>
            <a:endParaRPr lang="en-GB" cap="none" dirty="0" smtClean="0">
              <a:effectLst/>
            </a:endParaRPr>
          </a:p>
        </p:txBody>
      </p:sp>
      <p:graphicFrame>
        <p:nvGraphicFramePr>
          <p:cNvPr id="73738" name="Object 10"/>
          <p:cNvGraphicFramePr>
            <a:graphicFrameLocks noChangeAspect="1"/>
          </p:cNvGraphicFramePr>
          <p:nvPr>
            <p:ph idx="4294967295"/>
          </p:nvPr>
        </p:nvGraphicFramePr>
        <p:xfrm>
          <a:off x="-1057275" y="-473075"/>
          <a:ext cx="11487150" cy="7331075"/>
        </p:xfrm>
        <a:graphic>
          <a:graphicData uri="http://schemas.openxmlformats.org/presentationml/2006/ole">
            <p:oleObj spid="_x0000_s73738" name="AutoCAD Drawing" r:id="rId4" imgW="11382480" imgH="7143840" progId="">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IE" dirty="0" smtClean="0"/>
              <a:t>To draw a sphere in contact with a cone.</a:t>
            </a:r>
            <a:endParaRPr lang="en-IE" dirty="0"/>
          </a:p>
        </p:txBody>
      </p:sp>
      <p:sp>
        <p:nvSpPr>
          <p:cNvPr id="75778" name="Content Placeholder 2"/>
          <p:cNvSpPr>
            <a:spLocks noGrp="1"/>
          </p:cNvSpPr>
          <p:nvPr>
            <p:ph idx="1"/>
          </p:nvPr>
        </p:nvSpPr>
        <p:spPr/>
        <p:txBody>
          <a:bodyPr/>
          <a:lstStyle/>
          <a:p>
            <a:pPr eaLnBrk="1" hangingPunct="1"/>
            <a:r>
              <a:rPr lang="en-IE" smtClean="0"/>
              <a:t>Draw a sphere of radius </a:t>
            </a:r>
          </a:p>
          <a:p>
            <a:pPr eaLnBrk="1" hangingPunct="1">
              <a:buFont typeface="Wingdings 2" pitchFamily="18" charset="2"/>
              <a:buNone/>
            </a:pPr>
            <a:r>
              <a:rPr lang="en-IE" smtClean="0"/>
              <a:t>	15mm in contact with </a:t>
            </a:r>
          </a:p>
          <a:p>
            <a:pPr eaLnBrk="1" hangingPunct="1">
              <a:buFont typeface="Wingdings 2" pitchFamily="18" charset="2"/>
              <a:buNone/>
            </a:pPr>
            <a:r>
              <a:rPr lang="en-IE" smtClean="0"/>
              <a:t>	the cone shown below </a:t>
            </a:r>
          </a:p>
          <a:p>
            <a:pPr eaLnBrk="1" hangingPunct="1">
              <a:buFont typeface="Wingdings 2" pitchFamily="18" charset="2"/>
              <a:buNone/>
            </a:pPr>
            <a:r>
              <a:rPr lang="en-IE" smtClean="0"/>
              <a:t>	at point P and is </a:t>
            </a:r>
          </a:p>
          <a:p>
            <a:pPr eaLnBrk="1" hangingPunct="1">
              <a:buFont typeface="Wingdings 2" pitchFamily="18" charset="2"/>
              <a:buNone/>
            </a:pPr>
            <a:r>
              <a:rPr lang="en-IE" smtClean="0"/>
              <a:t>	tangential to cone.</a:t>
            </a:r>
          </a:p>
        </p:txBody>
      </p:sp>
      <p:graphicFrame>
        <p:nvGraphicFramePr>
          <p:cNvPr id="75780" name="Object 4"/>
          <p:cNvGraphicFramePr>
            <a:graphicFrameLocks noChangeAspect="1"/>
          </p:cNvGraphicFramePr>
          <p:nvPr/>
        </p:nvGraphicFramePr>
        <p:xfrm>
          <a:off x="1403350" y="-1539875"/>
          <a:ext cx="13547725" cy="8785225"/>
        </p:xfrm>
        <a:graphic>
          <a:graphicData uri="http://schemas.openxmlformats.org/presentationml/2006/ole">
            <p:oleObj spid="_x0000_s75780"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IE" dirty="0" smtClean="0"/>
              <a:t>To draw a sphere in contact with a cone.</a:t>
            </a:r>
            <a:endParaRPr lang="en-IE" dirty="0"/>
          </a:p>
        </p:txBody>
      </p:sp>
      <p:sp>
        <p:nvSpPr>
          <p:cNvPr id="38914" name="Content Placeholder 2"/>
          <p:cNvSpPr>
            <a:spLocks noGrp="1"/>
          </p:cNvSpPr>
          <p:nvPr>
            <p:ph idx="1"/>
          </p:nvPr>
        </p:nvSpPr>
        <p:spPr/>
        <p:txBody>
          <a:bodyPr>
            <a:normAutofit fontScale="77500" lnSpcReduction="20000"/>
          </a:bodyPr>
          <a:lstStyle/>
          <a:p>
            <a:pPr eaLnBrk="1" hangingPunct="1">
              <a:defRPr/>
            </a:pPr>
            <a:r>
              <a:rPr lang="en-IE" dirty="0" smtClean="0"/>
              <a:t>First of all you draw plan</a:t>
            </a:r>
          </a:p>
          <a:p>
            <a:pPr eaLnBrk="1" hangingPunct="1">
              <a:buFont typeface="Wingdings 2" pitchFamily="18" charset="2"/>
              <a:buNone/>
              <a:defRPr/>
            </a:pPr>
            <a:r>
              <a:rPr lang="en-IE" dirty="0" smtClean="0"/>
              <a:t>	and elevation. The POC is </a:t>
            </a:r>
          </a:p>
          <a:p>
            <a:pPr eaLnBrk="1" hangingPunct="1">
              <a:buFont typeface="Wingdings 2" pitchFamily="18" charset="2"/>
              <a:buNone/>
              <a:defRPr/>
            </a:pPr>
            <a:r>
              <a:rPr lang="en-IE" dirty="0" smtClean="0"/>
              <a:t>	up 20mm in elevation and</a:t>
            </a:r>
          </a:p>
          <a:p>
            <a:pPr eaLnBrk="1" hangingPunct="1">
              <a:buFont typeface="Wingdings 2" pitchFamily="18" charset="2"/>
              <a:buNone/>
              <a:defRPr/>
            </a:pPr>
            <a:r>
              <a:rPr lang="en-IE" dirty="0" smtClean="0"/>
              <a:t>	down 25mm in plan. You </a:t>
            </a:r>
          </a:p>
          <a:p>
            <a:pPr eaLnBrk="1" hangingPunct="1">
              <a:buFont typeface="Wingdings 2" pitchFamily="18" charset="2"/>
              <a:buNone/>
              <a:defRPr/>
            </a:pPr>
            <a:r>
              <a:rPr lang="en-IE" dirty="0" smtClean="0"/>
              <a:t>	project down where the </a:t>
            </a:r>
          </a:p>
          <a:p>
            <a:pPr eaLnBrk="1" hangingPunct="1">
              <a:buFont typeface="Wingdings 2" pitchFamily="18" charset="2"/>
              <a:buNone/>
              <a:defRPr/>
            </a:pPr>
            <a:r>
              <a:rPr lang="en-IE" dirty="0" smtClean="0"/>
              <a:t>	20mm line in elevation</a:t>
            </a:r>
          </a:p>
          <a:p>
            <a:pPr eaLnBrk="1" hangingPunct="1">
              <a:buFont typeface="Wingdings 2" pitchFamily="18" charset="2"/>
              <a:buNone/>
              <a:defRPr/>
            </a:pPr>
            <a:r>
              <a:rPr lang="en-IE" dirty="0" smtClean="0"/>
              <a:t>	cuts the edge of the cone </a:t>
            </a:r>
          </a:p>
          <a:p>
            <a:pPr eaLnBrk="1" hangingPunct="1">
              <a:buFont typeface="Wingdings 2" pitchFamily="18" charset="2"/>
              <a:buNone/>
              <a:defRPr/>
            </a:pPr>
            <a:r>
              <a:rPr lang="en-IE" dirty="0" smtClean="0"/>
              <a:t>	you project this down to </a:t>
            </a:r>
          </a:p>
          <a:p>
            <a:pPr eaLnBrk="1" hangingPunct="1">
              <a:buFont typeface="Wingdings 2" pitchFamily="18" charset="2"/>
              <a:buNone/>
              <a:defRPr/>
            </a:pPr>
            <a:r>
              <a:rPr lang="en-IE" dirty="0" smtClean="0"/>
              <a:t>	centre line in and swing it </a:t>
            </a:r>
          </a:p>
          <a:p>
            <a:pPr eaLnBrk="1" hangingPunct="1">
              <a:buFont typeface="Wingdings 2" pitchFamily="18" charset="2"/>
              <a:buNone/>
              <a:defRPr/>
            </a:pPr>
            <a:r>
              <a:rPr lang="en-IE" dirty="0" smtClean="0"/>
              <a:t>	down until it cuts the 25mm</a:t>
            </a:r>
          </a:p>
          <a:p>
            <a:pPr eaLnBrk="1" hangingPunct="1">
              <a:buFont typeface="Wingdings 2" pitchFamily="18" charset="2"/>
              <a:buNone/>
              <a:defRPr/>
            </a:pPr>
            <a:r>
              <a:rPr lang="en-IE" dirty="0" smtClean="0"/>
              <a:t>	line.</a:t>
            </a:r>
          </a:p>
        </p:txBody>
      </p:sp>
      <p:graphicFrame>
        <p:nvGraphicFramePr>
          <p:cNvPr id="77828" name="Object 4"/>
          <p:cNvGraphicFramePr>
            <a:graphicFrameLocks noChangeAspect="1"/>
          </p:cNvGraphicFramePr>
          <p:nvPr/>
        </p:nvGraphicFramePr>
        <p:xfrm>
          <a:off x="971550" y="-1900238"/>
          <a:ext cx="15168563" cy="9650413"/>
        </p:xfrm>
        <a:graphic>
          <a:graphicData uri="http://schemas.openxmlformats.org/presentationml/2006/ole">
            <p:oleObj spid="_x0000_s77828"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IE" dirty="0" smtClean="0"/>
              <a:t>To draw a sphere in contact with a cone.</a:t>
            </a:r>
            <a:endParaRPr lang="en-IE" dirty="0"/>
          </a:p>
        </p:txBody>
      </p:sp>
      <p:sp>
        <p:nvSpPr>
          <p:cNvPr id="3" name="Content Placeholder 2"/>
          <p:cNvSpPr>
            <a:spLocks noGrp="1"/>
          </p:cNvSpPr>
          <p:nvPr>
            <p:ph idx="1"/>
          </p:nvPr>
        </p:nvSpPr>
        <p:spPr/>
        <p:txBody>
          <a:bodyPr>
            <a:normAutofit fontScale="92500" lnSpcReduction="20000"/>
          </a:bodyPr>
          <a:lstStyle/>
          <a:p>
            <a:pPr eaLnBrk="1" hangingPunct="1">
              <a:lnSpc>
                <a:spcPct val="80000"/>
              </a:lnSpc>
              <a:defRPr/>
            </a:pPr>
            <a:r>
              <a:rPr lang="en-IE" sz="3000" dirty="0" smtClean="0"/>
              <a:t>This is then the POC in plan.</a:t>
            </a:r>
          </a:p>
          <a:p>
            <a:pPr eaLnBrk="1" hangingPunct="1">
              <a:lnSpc>
                <a:spcPct val="80000"/>
              </a:lnSpc>
              <a:buFont typeface="Wingdings 2" pitchFamily="18" charset="2"/>
              <a:buNone/>
              <a:defRPr/>
            </a:pPr>
            <a:r>
              <a:rPr lang="en-IE" sz="3000" dirty="0" smtClean="0"/>
              <a:t>	Project this back up until it</a:t>
            </a:r>
          </a:p>
          <a:p>
            <a:pPr eaLnBrk="1" hangingPunct="1">
              <a:lnSpc>
                <a:spcPct val="80000"/>
              </a:lnSpc>
              <a:buFont typeface="Wingdings 2" pitchFamily="18" charset="2"/>
              <a:buNone/>
              <a:defRPr/>
            </a:pPr>
            <a:r>
              <a:rPr lang="en-IE" sz="3000" dirty="0" smtClean="0"/>
              <a:t>	cuts the 20mm line and this </a:t>
            </a:r>
          </a:p>
          <a:p>
            <a:pPr eaLnBrk="1" hangingPunct="1">
              <a:lnSpc>
                <a:spcPct val="80000"/>
              </a:lnSpc>
              <a:buFont typeface="Wingdings 2" pitchFamily="18" charset="2"/>
              <a:buNone/>
              <a:defRPr/>
            </a:pPr>
            <a:r>
              <a:rPr lang="en-IE" sz="3000" dirty="0" smtClean="0"/>
              <a:t>	is it in elevation. Where the </a:t>
            </a:r>
          </a:p>
          <a:p>
            <a:pPr eaLnBrk="1" hangingPunct="1">
              <a:lnSpc>
                <a:spcPct val="80000"/>
              </a:lnSpc>
              <a:buFont typeface="Wingdings 2" pitchFamily="18" charset="2"/>
              <a:buNone/>
              <a:defRPr/>
            </a:pPr>
            <a:r>
              <a:rPr lang="en-IE" sz="3000" dirty="0" smtClean="0"/>
              <a:t>	20mm cuts the extreme </a:t>
            </a:r>
          </a:p>
          <a:p>
            <a:pPr eaLnBrk="1" hangingPunct="1">
              <a:lnSpc>
                <a:spcPct val="80000"/>
              </a:lnSpc>
              <a:buFont typeface="Wingdings 2" pitchFamily="18" charset="2"/>
              <a:buNone/>
              <a:defRPr/>
            </a:pPr>
            <a:r>
              <a:rPr lang="en-IE" sz="3000" dirty="0" smtClean="0"/>
              <a:t>	generator project out </a:t>
            </a:r>
          </a:p>
          <a:p>
            <a:pPr eaLnBrk="1" hangingPunct="1">
              <a:lnSpc>
                <a:spcPct val="80000"/>
              </a:lnSpc>
              <a:buFont typeface="Wingdings 2" pitchFamily="18" charset="2"/>
              <a:buNone/>
              <a:defRPr/>
            </a:pPr>
            <a:r>
              <a:rPr lang="en-IE" sz="3000" dirty="0" smtClean="0"/>
              <a:t>	perpendicular and mark off the</a:t>
            </a:r>
          </a:p>
          <a:p>
            <a:pPr eaLnBrk="1" hangingPunct="1">
              <a:lnSpc>
                <a:spcPct val="80000"/>
              </a:lnSpc>
              <a:buFont typeface="Wingdings 2" pitchFamily="18" charset="2"/>
              <a:buNone/>
              <a:defRPr/>
            </a:pPr>
            <a:r>
              <a:rPr lang="en-IE" sz="3000" dirty="0" smtClean="0"/>
              <a:t>	radius of the sphere. We do</a:t>
            </a:r>
          </a:p>
          <a:p>
            <a:pPr eaLnBrk="1" hangingPunct="1">
              <a:lnSpc>
                <a:spcPct val="80000"/>
              </a:lnSpc>
              <a:buFont typeface="Wingdings 2" pitchFamily="18" charset="2"/>
              <a:buNone/>
              <a:defRPr/>
            </a:pPr>
            <a:r>
              <a:rPr lang="en-IE" sz="3000" dirty="0" smtClean="0"/>
              <a:t>	this as we can see the cone </a:t>
            </a:r>
          </a:p>
          <a:p>
            <a:pPr eaLnBrk="1" hangingPunct="1">
              <a:lnSpc>
                <a:spcPct val="80000"/>
              </a:lnSpc>
              <a:buFont typeface="Wingdings 2" pitchFamily="18" charset="2"/>
              <a:buNone/>
              <a:defRPr/>
            </a:pPr>
            <a:r>
              <a:rPr lang="en-IE" sz="3000" dirty="0" smtClean="0"/>
              <a:t>	and sphere in contact as we look</a:t>
            </a:r>
          </a:p>
          <a:p>
            <a:pPr eaLnBrk="1" hangingPunct="1">
              <a:lnSpc>
                <a:spcPct val="80000"/>
              </a:lnSpc>
              <a:buFont typeface="Wingdings 2" pitchFamily="18" charset="2"/>
              <a:buNone/>
              <a:defRPr/>
            </a:pPr>
            <a:r>
              <a:rPr lang="en-IE" sz="3000" dirty="0" smtClean="0"/>
              <a:t>	in at 90˚ to both. Drop </a:t>
            </a:r>
          </a:p>
          <a:p>
            <a:pPr eaLnBrk="1" hangingPunct="1">
              <a:lnSpc>
                <a:spcPct val="80000"/>
              </a:lnSpc>
              <a:buFont typeface="Wingdings 2" pitchFamily="18" charset="2"/>
              <a:buNone/>
              <a:defRPr/>
            </a:pPr>
            <a:r>
              <a:rPr lang="en-IE" sz="3000" dirty="0" smtClean="0"/>
              <a:t>	this down to the centre line in </a:t>
            </a:r>
          </a:p>
          <a:p>
            <a:pPr eaLnBrk="1" hangingPunct="1">
              <a:lnSpc>
                <a:spcPct val="80000"/>
              </a:lnSpc>
              <a:buFont typeface="Wingdings 2" pitchFamily="18" charset="2"/>
              <a:buNone/>
              <a:defRPr/>
            </a:pPr>
            <a:r>
              <a:rPr lang="en-IE" sz="3000" dirty="0" smtClean="0"/>
              <a:t>	plan.</a:t>
            </a:r>
          </a:p>
        </p:txBody>
      </p:sp>
      <p:graphicFrame>
        <p:nvGraphicFramePr>
          <p:cNvPr id="79876" name="Object 4"/>
          <p:cNvGraphicFramePr>
            <a:graphicFrameLocks noChangeAspect="1"/>
          </p:cNvGraphicFramePr>
          <p:nvPr/>
        </p:nvGraphicFramePr>
        <p:xfrm>
          <a:off x="2051050" y="-1638300"/>
          <a:ext cx="13584238" cy="8496300"/>
        </p:xfrm>
        <a:graphic>
          <a:graphicData uri="http://schemas.openxmlformats.org/presentationml/2006/ole">
            <p:oleObj spid="_x0000_s79876"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IE" dirty="0" smtClean="0"/>
              <a:t>To draw a sphere in contact with a cone.</a:t>
            </a:r>
            <a:endParaRPr lang="en-IE" dirty="0"/>
          </a:p>
        </p:txBody>
      </p:sp>
      <p:sp>
        <p:nvSpPr>
          <p:cNvPr id="81922" name="Content Placeholder 2"/>
          <p:cNvSpPr>
            <a:spLocks noGrp="1"/>
          </p:cNvSpPr>
          <p:nvPr>
            <p:ph idx="1"/>
          </p:nvPr>
        </p:nvSpPr>
        <p:spPr>
          <a:xfrm>
            <a:off x="304800" y="1554163"/>
            <a:ext cx="8686800" cy="5018087"/>
          </a:xfrm>
        </p:spPr>
        <p:txBody>
          <a:bodyPr/>
          <a:lstStyle/>
          <a:p>
            <a:pPr eaLnBrk="1" hangingPunct="1"/>
            <a:r>
              <a:rPr lang="en-IE" smtClean="0"/>
              <a:t>Project out the generator</a:t>
            </a:r>
          </a:p>
          <a:p>
            <a:pPr eaLnBrk="1" hangingPunct="1">
              <a:buFont typeface="Wingdings 2" pitchFamily="18" charset="2"/>
              <a:buNone/>
            </a:pPr>
            <a:r>
              <a:rPr lang="en-IE" smtClean="0"/>
              <a:t>	that the POC is on past the </a:t>
            </a:r>
          </a:p>
          <a:p>
            <a:pPr eaLnBrk="1" hangingPunct="1">
              <a:buFont typeface="Wingdings 2" pitchFamily="18" charset="2"/>
              <a:buNone/>
            </a:pPr>
            <a:r>
              <a:rPr lang="en-IE" smtClean="0"/>
              <a:t>	cone. Swing the initial centre</a:t>
            </a:r>
          </a:p>
          <a:p>
            <a:pPr eaLnBrk="1" hangingPunct="1">
              <a:buFont typeface="Wingdings 2" pitchFamily="18" charset="2"/>
              <a:buNone/>
            </a:pPr>
            <a:r>
              <a:rPr lang="en-IE" smtClean="0"/>
              <a:t>	down to meet this. This is </a:t>
            </a:r>
          </a:p>
          <a:p>
            <a:pPr eaLnBrk="1" hangingPunct="1">
              <a:buFont typeface="Wingdings 2" pitchFamily="18" charset="2"/>
              <a:buNone/>
            </a:pPr>
            <a:r>
              <a:rPr lang="en-IE" smtClean="0"/>
              <a:t>	then the centre of the sphere </a:t>
            </a:r>
          </a:p>
          <a:p>
            <a:pPr eaLnBrk="1" hangingPunct="1">
              <a:buFont typeface="Wingdings 2" pitchFamily="18" charset="2"/>
              <a:buNone/>
            </a:pPr>
            <a:r>
              <a:rPr lang="en-IE" smtClean="0"/>
              <a:t>	in plan.</a:t>
            </a:r>
          </a:p>
        </p:txBody>
      </p:sp>
      <p:graphicFrame>
        <p:nvGraphicFramePr>
          <p:cNvPr id="81924" name="Object 4"/>
          <p:cNvGraphicFramePr>
            <a:graphicFrameLocks noChangeAspect="1"/>
          </p:cNvGraphicFramePr>
          <p:nvPr/>
        </p:nvGraphicFramePr>
        <p:xfrm>
          <a:off x="1992313" y="-1395413"/>
          <a:ext cx="14303375" cy="8829676"/>
        </p:xfrm>
        <a:graphic>
          <a:graphicData uri="http://schemas.openxmlformats.org/presentationml/2006/ole">
            <p:oleObj spid="_x0000_s81924"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IE" dirty="0" smtClean="0"/>
              <a:t>To draw a sphere in contact with a cone.</a:t>
            </a:r>
            <a:endParaRPr lang="en-IE" dirty="0"/>
          </a:p>
        </p:txBody>
      </p:sp>
      <p:sp>
        <p:nvSpPr>
          <p:cNvPr id="83970" name="Content Placeholder 2"/>
          <p:cNvSpPr>
            <a:spLocks noGrp="1"/>
          </p:cNvSpPr>
          <p:nvPr>
            <p:ph idx="1"/>
          </p:nvPr>
        </p:nvSpPr>
        <p:spPr/>
        <p:txBody>
          <a:bodyPr/>
          <a:lstStyle/>
          <a:p>
            <a:pPr eaLnBrk="1" hangingPunct="1"/>
            <a:r>
              <a:rPr lang="en-IE" smtClean="0"/>
              <a:t>Bring the initial centre </a:t>
            </a:r>
          </a:p>
          <a:p>
            <a:pPr eaLnBrk="1" hangingPunct="1">
              <a:buFont typeface="Wingdings 2" pitchFamily="18" charset="2"/>
              <a:buNone/>
            </a:pPr>
            <a:r>
              <a:rPr lang="en-IE" smtClean="0"/>
              <a:t>	horizontally to the left</a:t>
            </a:r>
          </a:p>
          <a:p>
            <a:pPr eaLnBrk="1" hangingPunct="1">
              <a:buFont typeface="Wingdings 2" pitchFamily="18" charset="2"/>
              <a:buNone/>
            </a:pPr>
            <a:r>
              <a:rPr lang="en-IE" smtClean="0"/>
              <a:t>	and project the new centre </a:t>
            </a:r>
          </a:p>
          <a:p>
            <a:pPr eaLnBrk="1" hangingPunct="1">
              <a:buFont typeface="Wingdings 2" pitchFamily="18" charset="2"/>
              <a:buNone/>
            </a:pPr>
            <a:r>
              <a:rPr lang="en-IE" smtClean="0"/>
              <a:t>	up to meet this and this is </a:t>
            </a:r>
          </a:p>
          <a:p>
            <a:pPr eaLnBrk="1" hangingPunct="1">
              <a:buFont typeface="Wingdings 2" pitchFamily="18" charset="2"/>
              <a:buNone/>
            </a:pPr>
            <a:r>
              <a:rPr lang="en-IE" smtClean="0"/>
              <a:t>	the correct centre. The </a:t>
            </a:r>
          </a:p>
          <a:p>
            <a:pPr eaLnBrk="1" hangingPunct="1">
              <a:buFont typeface="Wingdings 2" pitchFamily="18" charset="2"/>
              <a:buNone/>
            </a:pPr>
            <a:r>
              <a:rPr lang="en-IE" smtClean="0"/>
              <a:t>	finished sphere can then be </a:t>
            </a:r>
          </a:p>
          <a:p>
            <a:pPr eaLnBrk="1" hangingPunct="1">
              <a:buFont typeface="Wingdings 2" pitchFamily="18" charset="2"/>
              <a:buNone/>
            </a:pPr>
            <a:r>
              <a:rPr lang="en-IE" smtClean="0"/>
              <a:t>	drawn in.</a:t>
            </a:r>
          </a:p>
        </p:txBody>
      </p:sp>
      <p:graphicFrame>
        <p:nvGraphicFramePr>
          <p:cNvPr id="83972" name="Object 4"/>
          <p:cNvGraphicFramePr>
            <a:graphicFrameLocks noChangeAspect="1"/>
          </p:cNvGraphicFramePr>
          <p:nvPr/>
        </p:nvGraphicFramePr>
        <p:xfrm>
          <a:off x="3995738" y="1125538"/>
          <a:ext cx="10056812" cy="6092825"/>
        </p:xfrm>
        <a:graphic>
          <a:graphicData uri="http://schemas.openxmlformats.org/presentationml/2006/ole">
            <p:oleObj spid="_x0000_s83972"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IE" dirty="0" smtClean="0"/>
              <a:t>To draw a sphere in contact with a cone.</a:t>
            </a:r>
            <a:endParaRPr lang="en-IE" dirty="0"/>
          </a:p>
        </p:txBody>
      </p:sp>
      <p:sp>
        <p:nvSpPr>
          <p:cNvPr id="86018" name="Content Placeholder 2"/>
          <p:cNvSpPr>
            <a:spLocks noGrp="1"/>
          </p:cNvSpPr>
          <p:nvPr>
            <p:ph idx="1"/>
          </p:nvPr>
        </p:nvSpPr>
        <p:spPr/>
        <p:txBody>
          <a:bodyPr/>
          <a:lstStyle/>
          <a:p>
            <a:pPr eaLnBrk="1" hangingPunct="1"/>
            <a:r>
              <a:rPr lang="en-IE" smtClean="0"/>
              <a:t>In  a question you may be asked to draw a sphere in contact with a point P and is on the horizontal plane.</a:t>
            </a:r>
          </a:p>
          <a:p>
            <a:pPr eaLnBrk="1" hangingPunct="1"/>
            <a:r>
              <a:rPr lang="en-IE" smtClean="0"/>
              <a:t>This simply means it is on the ground or the XY line.</a:t>
            </a:r>
          </a:p>
          <a:p>
            <a:pPr eaLnBrk="1" hangingPunct="1">
              <a:buFont typeface="Wingdings 2" pitchFamily="18" charset="2"/>
              <a:buNone/>
            </a:pPr>
            <a:endParaRPr lang="en-IE"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428604"/>
            <a:ext cx="8686800" cy="838200"/>
          </a:xfrm>
        </p:spPr>
        <p:txBody>
          <a:bodyPr/>
          <a:lstStyle/>
          <a:p>
            <a:pPr eaLnBrk="1" hangingPunct="1">
              <a:defRPr/>
            </a:pPr>
            <a:r>
              <a:rPr lang="en-IE" dirty="0" smtClean="0"/>
              <a:t>Rolling of solids.</a:t>
            </a:r>
            <a:endParaRPr lang="en-IE" dirty="0"/>
          </a:p>
        </p:txBody>
      </p:sp>
      <p:sp>
        <p:nvSpPr>
          <p:cNvPr id="3" name="Content Placeholder 2"/>
          <p:cNvSpPr>
            <a:spLocks noGrp="1"/>
          </p:cNvSpPr>
          <p:nvPr>
            <p:ph idx="1"/>
          </p:nvPr>
        </p:nvSpPr>
        <p:spPr/>
        <p:txBody>
          <a:bodyPr>
            <a:normAutofit fontScale="92500" lnSpcReduction="10000"/>
          </a:bodyPr>
          <a:lstStyle/>
          <a:p>
            <a:pPr eaLnBrk="1" hangingPunct="1">
              <a:defRPr/>
            </a:pPr>
            <a:r>
              <a:rPr lang="en-IE" dirty="0" smtClean="0"/>
              <a:t>This relates to rolling solids around each other in order to get their finished position. </a:t>
            </a:r>
          </a:p>
          <a:p>
            <a:pPr eaLnBrk="1" hangingPunct="1">
              <a:defRPr/>
            </a:pPr>
            <a:r>
              <a:rPr lang="en-IE" dirty="0" smtClean="0"/>
              <a:t>This is usually done with circular objects.</a:t>
            </a:r>
          </a:p>
          <a:p>
            <a:pPr eaLnBrk="1" hangingPunct="1">
              <a:defRPr/>
            </a:pPr>
            <a:r>
              <a:rPr lang="en-IE" dirty="0" smtClean="0"/>
              <a:t>You add the radius to the object and swing it round about itself in plan.</a:t>
            </a:r>
          </a:p>
          <a:p>
            <a:pPr eaLnBrk="1" hangingPunct="1">
              <a:defRPr/>
            </a:pPr>
            <a:r>
              <a:rPr lang="en-IE" dirty="0" smtClean="0"/>
              <a:t>As mentioned before you get it in elevation as you look in at it and then drop it down to its corresponding centre line and swing it round until it meets the other line you obtained by doing the similar steps.</a:t>
            </a:r>
            <a:endParaRPr lang="en-I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94210" name="Content Placeholder 2"/>
          <p:cNvSpPr>
            <a:spLocks noGrp="1"/>
          </p:cNvSpPr>
          <p:nvPr>
            <p:ph idx="1"/>
          </p:nvPr>
        </p:nvSpPr>
        <p:spPr>
          <a:xfrm>
            <a:off x="304800" y="1554163"/>
            <a:ext cx="8686800" cy="4875212"/>
          </a:xfrm>
        </p:spPr>
        <p:txBody>
          <a:bodyPr/>
          <a:lstStyle/>
          <a:p>
            <a:pPr eaLnBrk="1" hangingPunct="1"/>
            <a:r>
              <a:rPr lang="en-IE" smtClean="0"/>
              <a:t>This is an example of rolling a sphere into place.</a:t>
            </a:r>
          </a:p>
          <a:p>
            <a:pPr eaLnBrk="1" hangingPunct="1"/>
            <a:r>
              <a:rPr lang="en-IE" i="1" smtClean="0"/>
              <a:t>Draw the projections of a sphere radius 15mm which will be in contact with the sphere and the cylinder shown below.</a:t>
            </a:r>
          </a:p>
        </p:txBody>
      </p:sp>
      <p:graphicFrame>
        <p:nvGraphicFramePr>
          <p:cNvPr id="94212" name="Object 4"/>
          <p:cNvGraphicFramePr>
            <a:graphicFrameLocks noChangeAspect="1"/>
          </p:cNvGraphicFramePr>
          <p:nvPr/>
        </p:nvGraphicFramePr>
        <p:xfrm>
          <a:off x="539750" y="2349500"/>
          <a:ext cx="8424863" cy="5329238"/>
        </p:xfrm>
        <a:graphic>
          <a:graphicData uri="http://schemas.openxmlformats.org/presentationml/2006/ole">
            <p:oleObj spid="_x0000_s94212"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96258" name="Content Placeholder 2"/>
          <p:cNvSpPr>
            <a:spLocks noGrp="1"/>
          </p:cNvSpPr>
          <p:nvPr>
            <p:ph idx="1"/>
          </p:nvPr>
        </p:nvSpPr>
        <p:spPr>
          <a:xfrm>
            <a:off x="323850" y="1557338"/>
            <a:ext cx="8686800" cy="4525962"/>
          </a:xfrm>
        </p:spPr>
        <p:txBody>
          <a:bodyPr/>
          <a:lstStyle/>
          <a:p>
            <a:pPr eaLnBrk="1" hangingPunct="1"/>
            <a:r>
              <a:rPr lang="en-IE" smtClean="0"/>
              <a:t>Firstly draw your plan and </a:t>
            </a:r>
          </a:p>
          <a:p>
            <a:pPr eaLnBrk="1" hangingPunct="1">
              <a:buFont typeface="Wingdings 2" pitchFamily="18" charset="2"/>
              <a:buNone/>
            </a:pPr>
            <a:r>
              <a:rPr lang="en-IE" smtClean="0"/>
              <a:t>	and elevation of the given </a:t>
            </a:r>
          </a:p>
          <a:p>
            <a:pPr eaLnBrk="1" hangingPunct="1">
              <a:buFont typeface="Wingdings 2" pitchFamily="18" charset="2"/>
              <a:buNone/>
            </a:pPr>
            <a:r>
              <a:rPr lang="en-IE" smtClean="0"/>
              <a:t>	solids.</a:t>
            </a:r>
          </a:p>
        </p:txBody>
      </p:sp>
      <p:graphicFrame>
        <p:nvGraphicFramePr>
          <p:cNvPr id="96260" name="Object 4"/>
          <p:cNvGraphicFramePr>
            <a:graphicFrameLocks noChangeAspect="1"/>
          </p:cNvGraphicFramePr>
          <p:nvPr/>
        </p:nvGraphicFramePr>
        <p:xfrm>
          <a:off x="250825" y="765175"/>
          <a:ext cx="10440988" cy="6453188"/>
        </p:xfrm>
        <a:graphic>
          <a:graphicData uri="http://schemas.openxmlformats.org/presentationml/2006/ole">
            <p:oleObj spid="_x0000_s96260"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98306" name="Content Placeholder 2"/>
          <p:cNvSpPr>
            <a:spLocks noGrp="1"/>
          </p:cNvSpPr>
          <p:nvPr>
            <p:ph idx="1"/>
          </p:nvPr>
        </p:nvSpPr>
        <p:spPr/>
        <p:txBody>
          <a:bodyPr/>
          <a:lstStyle/>
          <a:p>
            <a:pPr eaLnBrk="1" hangingPunct="1"/>
            <a:r>
              <a:rPr lang="en-IE" smtClean="0"/>
              <a:t>We know the radius of the </a:t>
            </a:r>
          </a:p>
          <a:p>
            <a:pPr eaLnBrk="1" hangingPunct="1">
              <a:buFont typeface="Wingdings 2" pitchFamily="18" charset="2"/>
              <a:buNone/>
            </a:pPr>
            <a:r>
              <a:rPr lang="en-IE" smtClean="0"/>
              <a:t>	sphere is 15mm so we come</a:t>
            </a:r>
          </a:p>
          <a:p>
            <a:pPr eaLnBrk="1" hangingPunct="1">
              <a:buFont typeface="Wingdings 2" pitchFamily="18" charset="2"/>
              <a:buNone/>
            </a:pPr>
            <a:r>
              <a:rPr lang="en-IE" smtClean="0"/>
              <a:t>	up 15mm of the XY line and </a:t>
            </a:r>
          </a:p>
          <a:p>
            <a:pPr eaLnBrk="1" hangingPunct="1">
              <a:buFont typeface="Wingdings 2" pitchFamily="18" charset="2"/>
              <a:buNone/>
            </a:pPr>
            <a:r>
              <a:rPr lang="en-IE" smtClean="0"/>
              <a:t>	draw a line parallel to the XY.</a:t>
            </a:r>
          </a:p>
        </p:txBody>
      </p:sp>
      <p:graphicFrame>
        <p:nvGraphicFramePr>
          <p:cNvPr id="98308" name="Object 4"/>
          <p:cNvGraphicFramePr>
            <a:graphicFrameLocks noChangeAspect="1"/>
          </p:cNvGraphicFramePr>
          <p:nvPr/>
        </p:nvGraphicFramePr>
        <p:xfrm>
          <a:off x="3276600" y="-100013"/>
          <a:ext cx="9648825" cy="6381751"/>
        </p:xfrm>
        <a:graphic>
          <a:graphicData uri="http://schemas.openxmlformats.org/presentationml/2006/ole">
            <p:oleObj spid="_x0000_s98308"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100354" name="Content Placeholder 2"/>
          <p:cNvSpPr>
            <a:spLocks noGrp="1"/>
          </p:cNvSpPr>
          <p:nvPr>
            <p:ph idx="1"/>
          </p:nvPr>
        </p:nvSpPr>
        <p:spPr/>
        <p:txBody>
          <a:bodyPr/>
          <a:lstStyle/>
          <a:p>
            <a:pPr eaLnBrk="1" hangingPunct="1"/>
            <a:r>
              <a:rPr lang="en-IE" smtClean="0"/>
              <a:t>As the radius is 15mm</a:t>
            </a:r>
          </a:p>
          <a:p>
            <a:pPr eaLnBrk="1" hangingPunct="1">
              <a:buFont typeface="Wingdings 2" pitchFamily="18" charset="2"/>
              <a:buNone/>
            </a:pPr>
            <a:r>
              <a:rPr lang="en-IE" smtClean="0"/>
              <a:t>	we add on 15mm to the </a:t>
            </a:r>
          </a:p>
          <a:p>
            <a:pPr eaLnBrk="1" hangingPunct="1">
              <a:buFont typeface="Wingdings 2" pitchFamily="18" charset="2"/>
              <a:buNone/>
            </a:pPr>
            <a:r>
              <a:rPr lang="en-IE" smtClean="0"/>
              <a:t>	radius of the sphere and </a:t>
            </a:r>
          </a:p>
          <a:p>
            <a:pPr eaLnBrk="1" hangingPunct="1">
              <a:buFont typeface="Wingdings 2" pitchFamily="18" charset="2"/>
              <a:buNone/>
            </a:pPr>
            <a:r>
              <a:rPr lang="en-IE" smtClean="0"/>
              <a:t>	swing it until it cuts the </a:t>
            </a:r>
          </a:p>
          <a:p>
            <a:pPr eaLnBrk="1" hangingPunct="1">
              <a:buFont typeface="Wingdings 2" pitchFamily="18" charset="2"/>
              <a:buNone/>
            </a:pPr>
            <a:r>
              <a:rPr lang="en-IE" smtClean="0"/>
              <a:t>	15mm horizontal line.</a:t>
            </a:r>
          </a:p>
          <a:p>
            <a:pPr eaLnBrk="1" hangingPunct="1">
              <a:buFont typeface="Wingdings 2" pitchFamily="18" charset="2"/>
              <a:buNone/>
            </a:pPr>
            <a:r>
              <a:rPr lang="en-IE" smtClean="0"/>
              <a:t>	this is then dropped down </a:t>
            </a:r>
          </a:p>
          <a:p>
            <a:pPr eaLnBrk="1" hangingPunct="1">
              <a:buFont typeface="Wingdings 2" pitchFamily="18" charset="2"/>
              <a:buNone/>
            </a:pPr>
            <a:r>
              <a:rPr lang="en-IE" smtClean="0"/>
              <a:t>	onto the centre line in plan.</a:t>
            </a:r>
          </a:p>
          <a:p>
            <a:pPr eaLnBrk="1" hangingPunct="1">
              <a:buFont typeface="Wingdings 2" pitchFamily="18" charset="2"/>
              <a:buNone/>
            </a:pPr>
            <a:endParaRPr lang="en-IE" smtClean="0"/>
          </a:p>
        </p:txBody>
      </p:sp>
      <p:graphicFrame>
        <p:nvGraphicFramePr>
          <p:cNvPr id="100356" name="Object 4"/>
          <p:cNvGraphicFramePr>
            <a:graphicFrameLocks noChangeAspect="1"/>
          </p:cNvGraphicFramePr>
          <p:nvPr/>
        </p:nvGraphicFramePr>
        <p:xfrm>
          <a:off x="2268538" y="-315913"/>
          <a:ext cx="11207750" cy="7034213"/>
        </p:xfrm>
        <a:graphic>
          <a:graphicData uri="http://schemas.openxmlformats.org/presentationml/2006/ole">
            <p:oleObj spid="_x0000_s100356"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102402" name="Content Placeholder 2"/>
          <p:cNvSpPr>
            <a:spLocks noGrp="1"/>
          </p:cNvSpPr>
          <p:nvPr>
            <p:ph idx="1"/>
          </p:nvPr>
        </p:nvSpPr>
        <p:spPr/>
        <p:txBody>
          <a:bodyPr/>
          <a:lstStyle/>
          <a:p>
            <a:pPr eaLnBrk="1" hangingPunct="1"/>
            <a:r>
              <a:rPr lang="en-IE" smtClean="0"/>
              <a:t>From the centre in plan we </a:t>
            </a:r>
          </a:p>
          <a:p>
            <a:pPr eaLnBrk="1" hangingPunct="1">
              <a:buFont typeface="Wingdings 2" pitchFamily="18" charset="2"/>
              <a:buNone/>
            </a:pPr>
            <a:r>
              <a:rPr lang="en-IE" smtClean="0"/>
              <a:t>	then swing this round in the </a:t>
            </a:r>
          </a:p>
          <a:p>
            <a:pPr eaLnBrk="1" hangingPunct="1">
              <a:buFont typeface="Wingdings 2" pitchFamily="18" charset="2"/>
              <a:buNone/>
            </a:pPr>
            <a:r>
              <a:rPr lang="en-IE" smtClean="0"/>
              <a:t>	direction of the cylinder. </a:t>
            </a:r>
          </a:p>
          <a:p>
            <a:pPr eaLnBrk="1" hangingPunct="1">
              <a:buFont typeface="Wingdings 2" pitchFamily="18" charset="2"/>
              <a:buNone/>
            </a:pPr>
            <a:r>
              <a:rPr lang="en-IE" smtClean="0"/>
              <a:t>	we repeat these steps to the </a:t>
            </a:r>
          </a:p>
          <a:p>
            <a:pPr eaLnBrk="1" hangingPunct="1">
              <a:buFont typeface="Wingdings 2" pitchFamily="18" charset="2"/>
              <a:buNone/>
            </a:pPr>
            <a:r>
              <a:rPr lang="en-IE" smtClean="0"/>
              <a:t>	cylinder, but  in elevation there </a:t>
            </a:r>
          </a:p>
          <a:p>
            <a:pPr eaLnBrk="1" hangingPunct="1">
              <a:buFont typeface="Wingdings 2" pitchFamily="18" charset="2"/>
              <a:buNone/>
            </a:pPr>
            <a:r>
              <a:rPr lang="en-IE" smtClean="0"/>
              <a:t>	will be a vertical line out 15mm</a:t>
            </a:r>
          </a:p>
          <a:p>
            <a:pPr eaLnBrk="1" hangingPunct="1">
              <a:buFont typeface="Wingdings 2" pitchFamily="18" charset="2"/>
              <a:buNone/>
            </a:pPr>
            <a:r>
              <a:rPr lang="en-IE" smtClean="0"/>
              <a:t>	from the edge of the cylinder.</a:t>
            </a:r>
          </a:p>
        </p:txBody>
      </p:sp>
      <p:graphicFrame>
        <p:nvGraphicFramePr>
          <p:cNvPr id="102404" name="Object 4"/>
          <p:cNvGraphicFramePr>
            <a:graphicFrameLocks noChangeAspect="1"/>
          </p:cNvGraphicFramePr>
          <p:nvPr/>
        </p:nvGraphicFramePr>
        <p:xfrm>
          <a:off x="2627313" y="-819150"/>
          <a:ext cx="10775950" cy="6762750"/>
        </p:xfrm>
        <a:graphic>
          <a:graphicData uri="http://schemas.openxmlformats.org/presentationml/2006/ole">
            <p:oleObj spid="_x0000_s102404"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428604"/>
            <a:ext cx="8686800" cy="838200"/>
          </a:xfrm>
        </p:spPr>
        <p:txBody>
          <a:bodyPr/>
          <a:lstStyle/>
          <a:p>
            <a:pPr eaLnBrk="1" hangingPunct="1">
              <a:defRPr/>
            </a:pPr>
            <a:r>
              <a:rPr lang="en-IE" dirty="0" smtClean="0"/>
              <a:t>Rolling of solids.</a:t>
            </a:r>
            <a:endParaRPr lang="en-IE" dirty="0"/>
          </a:p>
        </p:txBody>
      </p:sp>
      <p:sp>
        <p:nvSpPr>
          <p:cNvPr id="104450" name="Content Placeholder 2"/>
          <p:cNvSpPr>
            <a:spLocks noGrp="1"/>
          </p:cNvSpPr>
          <p:nvPr>
            <p:ph idx="1"/>
          </p:nvPr>
        </p:nvSpPr>
        <p:spPr/>
        <p:txBody>
          <a:bodyPr/>
          <a:lstStyle/>
          <a:p>
            <a:pPr eaLnBrk="1" hangingPunct="1"/>
            <a:r>
              <a:rPr lang="en-IE" smtClean="0"/>
              <a:t>This once again is dropped</a:t>
            </a:r>
          </a:p>
          <a:p>
            <a:pPr eaLnBrk="1" hangingPunct="1">
              <a:buFont typeface="Wingdings 2" pitchFamily="18" charset="2"/>
              <a:buNone/>
            </a:pPr>
            <a:r>
              <a:rPr lang="en-IE" smtClean="0"/>
              <a:t>	down onto the centre line of </a:t>
            </a:r>
          </a:p>
          <a:p>
            <a:pPr eaLnBrk="1" hangingPunct="1">
              <a:buFont typeface="Wingdings 2" pitchFamily="18" charset="2"/>
              <a:buNone/>
            </a:pPr>
            <a:r>
              <a:rPr lang="en-IE" smtClean="0"/>
              <a:t>	the cylinder in plan. Then </a:t>
            </a:r>
          </a:p>
          <a:p>
            <a:pPr eaLnBrk="1" hangingPunct="1">
              <a:buFont typeface="Wingdings 2" pitchFamily="18" charset="2"/>
              <a:buNone/>
            </a:pPr>
            <a:r>
              <a:rPr lang="en-IE" smtClean="0"/>
              <a:t>	swing this down until it cuts</a:t>
            </a:r>
          </a:p>
          <a:p>
            <a:pPr eaLnBrk="1" hangingPunct="1">
              <a:buFont typeface="Wingdings 2" pitchFamily="18" charset="2"/>
              <a:buNone/>
            </a:pPr>
            <a:r>
              <a:rPr lang="en-IE" smtClean="0"/>
              <a:t>	the previous line. This is the </a:t>
            </a:r>
          </a:p>
          <a:p>
            <a:pPr eaLnBrk="1" hangingPunct="1">
              <a:buFont typeface="Wingdings 2" pitchFamily="18" charset="2"/>
              <a:buNone/>
            </a:pPr>
            <a:r>
              <a:rPr lang="en-IE" smtClean="0"/>
              <a:t>	finished centre point for the </a:t>
            </a:r>
          </a:p>
          <a:p>
            <a:pPr eaLnBrk="1" hangingPunct="1">
              <a:buFont typeface="Wingdings 2" pitchFamily="18" charset="2"/>
              <a:buNone/>
            </a:pPr>
            <a:r>
              <a:rPr lang="en-IE" smtClean="0"/>
              <a:t>	sphere in plan.</a:t>
            </a:r>
          </a:p>
        </p:txBody>
      </p:sp>
      <p:graphicFrame>
        <p:nvGraphicFramePr>
          <p:cNvPr id="104452" name="Object 4"/>
          <p:cNvGraphicFramePr>
            <a:graphicFrameLocks noChangeAspect="1"/>
          </p:cNvGraphicFramePr>
          <p:nvPr/>
        </p:nvGraphicFramePr>
        <p:xfrm>
          <a:off x="2627313" y="-674688"/>
          <a:ext cx="10922000" cy="6854826"/>
        </p:xfrm>
        <a:graphic>
          <a:graphicData uri="http://schemas.openxmlformats.org/presentationml/2006/ole">
            <p:oleObj spid="_x0000_s104452"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106498" name="Content Placeholder 2"/>
          <p:cNvSpPr>
            <a:spLocks noGrp="1"/>
          </p:cNvSpPr>
          <p:nvPr>
            <p:ph idx="1"/>
          </p:nvPr>
        </p:nvSpPr>
        <p:spPr/>
        <p:txBody>
          <a:bodyPr/>
          <a:lstStyle/>
          <a:p>
            <a:pPr eaLnBrk="1" hangingPunct="1"/>
            <a:r>
              <a:rPr lang="en-IE" smtClean="0"/>
              <a:t>To get this in elevation</a:t>
            </a:r>
          </a:p>
          <a:p>
            <a:pPr eaLnBrk="1" hangingPunct="1">
              <a:buFont typeface="Wingdings 2" pitchFamily="18" charset="2"/>
              <a:buNone/>
            </a:pPr>
            <a:r>
              <a:rPr lang="en-IE" smtClean="0"/>
              <a:t>	we simply just project it </a:t>
            </a:r>
          </a:p>
          <a:p>
            <a:pPr eaLnBrk="1" hangingPunct="1">
              <a:buFont typeface="Wingdings 2" pitchFamily="18" charset="2"/>
              <a:buNone/>
            </a:pPr>
            <a:r>
              <a:rPr lang="en-IE" smtClean="0"/>
              <a:t>	straight up until it cuts the </a:t>
            </a:r>
          </a:p>
          <a:p>
            <a:pPr eaLnBrk="1" hangingPunct="1">
              <a:buFont typeface="Wingdings 2" pitchFamily="18" charset="2"/>
              <a:buNone/>
            </a:pPr>
            <a:r>
              <a:rPr lang="en-IE" smtClean="0"/>
              <a:t>	15mm horizontal line we </a:t>
            </a:r>
          </a:p>
          <a:p>
            <a:pPr eaLnBrk="1" hangingPunct="1">
              <a:buFont typeface="Wingdings 2" pitchFamily="18" charset="2"/>
              <a:buNone/>
            </a:pPr>
            <a:r>
              <a:rPr lang="en-IE" smtClean="0"/>
              <a:t>	drew earlier.</a:t>
            </a:r>
          </a:p>
        </p:txBody>
      </p:sp>
      <p:graphicFrame>
        <p:nvGraphicFramePr>
          <p:cNvPr id="106501" name="Object 5"/>
          <p:cNvGraphicFramePr>
            <a:graphicFrameLocks noChangeAspect="1"/>
          </p:cNvGraphicFramePr>
          <p:nvPr/>
        </p:nvGraphicFramePr>
        <p:xfrm>
          <a:off x="2339975" y="-1035050"/>
          <a:ext cx="11063288" cy="6943725"/>
        </p:xfrm>
        <a:graphic>
          <a:graphicData uri="http://schemas.openxmlformats.org/presentationml/2006/ole">
            <p:oleObj spid="_x0000_s106501"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Rolling of solids.</a:t>
            </a:r>
            <a:endParaRPr lang="en-IE" dirty="0"/>
          </a:p>
        </p:txBody>
      </p:sp>
      <p:sp>
        <p:nvSpPr>
          <p:cNvPr id="108546" name="Content Placeholder 2"/>
          <p:cNvSpPr>
            <a:spLocks noGrp="1"/>
          </p:cNvSpPr>
          <p:nvPr>
            <p:ph idx="1"/>
          </p:nvPr>
        </p:nvSpPr>
        <p:spPr/>
        <p:txBody>
          <a:bodyPr/>
          <a:lstStyle/>
          <a:p>
            <a:pPr eaLnBrk="1" hangingPunct="1"/>
            <a:r>
              <a:rPr lang="en-IE" smtClean="0"/>
              <a:t>For practice in this area of the topic refer to your workbook.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3" name="Content Placeholder 2"/>
          <p:cNvSpPr>
            <a:spLocks noGrp="1"/>
          </p:cNvSpPr>
          <p:nvPr>
            <p:ph idx="1"/>
          </p:nvPr>
        </p:nvSpPr>
        <p:spPr/>
        <p:txBody>
          <a:bodyPr>
            <a:normAutofit fontScale="92500" lnSpcReduction="10000"/>
          </a:bodyPr>
          <a:lstStyle/>
          <a:p>
            <a:pPr eaLnBrk="1" hangingPunct="1">
              <a:defRPr/>
            </a:pPr>
            <a:r>
              <a:rPr lang="en-IE" dirty="0" smtClean="0"/>
              <a:t>Sometimes, depending on the question we may need to acquire an auxiliary in order to see the necessary information within a question.</a:t>
            </a:r>
          </a:p>
          <a:p>
            <a:pPr eaLnBrk="1" hangingPunct="1">
              <a:defRPr/>
            </a:pPr>
            <a:r>
              <a:rPr lang="en-IE" dirty="0" smtClean="0"/>
              <a:t>By completing an auxiliary we see the component in a different orientation the position of the components will not change.</a:t>
            </a:r>
          </a:p>
          <a:p>
            <a:pPr eaLnBrk="1" hangingPunct="1">
              <a:defRPr/>
            </a:pPr>
            <a:r>
              <a:rPr lang="en-IE" dirty="0" smtClean="0"/>
              <a:t>By doing an auxiliary it allows us to look in at a surface  at 90˚ and get and edge view of it. We can work like it was an elevation and start applying heights.</a:t>
            </a:r>
            <a:endParaRPr lang="en-IE"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112642" name="Content Placeholder 2"/>
          <p:cNvSpPr>
            <a:spLocks noGrp="1"/>
          </p:cNvSpPr>
          <p:nvPr>
            <p:ph idx="1"/>
          </p:nvPr>
        </p:nvSpPr>
        <p:spPr/>
        <p:txBody>
          <a:bodyPr/>
          <a:lstStyle/>
          <a:p>
            <a:pPr eaLnBrk="1" hangingPunct="1"/>
            <a:r>
              <a:rPr lang="en-IE" smtClean="0"/>
              <a:t>An auxiliary which is projected from the plan is an auxiliary elevation.</a:t>
            </a:r>
          </a:p>
          <a:p>
            <a:pPr eaLnBrk="1" hangingPunct="1"/>
            <a:r>
              <a:rPr lang="en-IE" smtClean="0"/>
              <a:t>An auxiliary which is projected from the elevation is an auxiliary plan.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114690" name="Content Placeholder 2"/>
          <p:cNvSpPr>
            <a:spLocks noGrp="1"/>
          </p:cNvSpPr>
          <p:nvPr>
            <p:ph idx="1"/>
          </p:nvPr>
        </p:nvSpPr>
        <p:spPr/>
        <p:txBody>
          <a:bodyPr/>
          <a:lstStyle/>
          <a:p>
            <a:pPr eaLnBrk="1" hangingPunct="1"/>
            <a:r>
              <a:rPr lang="en-IE" smtClean="0"/>
              <a:t>A simple auxiliary question:</a:t>
            </a:r>
          </a:p>
          <a:p>
            <a:pPr eaLnBrk="1" hangingPunct="1"/>
            <a:r>
              <a:rPr lang="en-IE" i="1" smtClean="0"/>
              <a:t>Draw the given plan and elevation in order to get the sphere in its true position.</a:t>
            </a:r>
          </a:p>
        </p:txBody>
      </p:sp>
      <p:graphicFrame>
        <p:nvGraphicFramePr>
          <p:cNvPr id="114692" name="Object 4"/>
          <p:cNvGraphicFramePr>
            <a:graphicFrameLocks noChangeAspect="1"/>
          </p:cNvGraphicFramePr>
          <p:nvPr/>
        </p:nvGraphicFramePr>
        <p:xfrm>
          <a:off x="-2413000" y="333375"/>
          <a:ext cx="11712575" cy="7350125"/>
        </p:xfrm>
        <a:graphic>
          <a:graphicData uri="http://schemas.openxmlformats.org/presentationml/2006/ole">
            <p:oleObj spid="_x0000_s114692"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116738" name="Content Placeholder 2"/>
          <p:cNvSpPr>
            <a:spLocks noGrp="1"/>
          </p:cNvSpPr>
          <p:nvPr>
            <p:ph idx="1"/>
          </p:nvPr>
        </p:nvSpPr>
        <p:spPr/>
        <p:txBody>
          <a:bodyPr/>
          <a:lstStyle/>
          <a:p>
            <a:pPr eaLnBrk="1" hangingPunct="1"/>
            <a:r>
              <a:rPr lang="en-IE" smtClean="0"/>
              <a:t>Draw all the information</a:t>
            </a:r>
          </a:p>
          <a:p>
            <a:pPr eaLnBrk="1" hangingPunct="1">
              <a:buFont typeface="Wingdings 2" pitchFamily="18" charset="2"/>
              <a:buNone/>
            </a:pPr>
            <a:r>
              <a:rPr lang="en-IE" smtClean="0"/>
              <a:t> 	that you can from the </a:t>
            </a:r>
          </a:p>
          <a:p>
            <a:pPr eaLnBrk="1" hangingPunct="1">
              <a:buFont typeface="Wingdings 2" pitchFamily="18" charset="2"/>
              <a:buNone/>
            </a:pPr>
            <a:r>
              <a:rPr lang="en-IE" smtClean="0"/>
              <a:t>	question. As the sphere is </a:t>
            </a:r>
          </a:p>
          <a:p>
            <a:pPr eaLnBrk="1" hangingPunct="1">
              <a:buFont typeface="Wingdings 2" pitchFamily="18" charset="2"/>
              <a:buNone/>
            </a:pPr>
            <a:r>
              <a:rPr lang="en-IE" smtClean="0"/>
              <a:t>	radius 25mm, in elevation </a:t>
            </a:r>
          </a:p>
          <a:p>
            <a:pPr eaLnBrk="1" hangingPunct="1">
              <a:buFont typeface="Wingdings 2" pitchFamily="18" charset="2"/>
              <a:buNone/>
            </a:pPr>
            <a:r>
              <a:rPr lang="en-IE" smtClean="0"/>
              <a:t>	you can draw a line parallel </a:t>
            </a:r>
          </a:p>
          <a:p>
            <a:pPr eaLnBrk="1" hangingPunct="1">
              <a:buFont typeface="Wingdings 2" pitchFamily="18" charset="2"/>
              <a:buNone/>
            </a:pPr>
            <a:r>
              <a:rPr lang="en-IE" smtClean="0"/>
              <a:t>	to the XY in construction.</a:t>
            </a:r>
          </a:p>
        </p:txBody>
      </p:sp>
      <p:graphicFrame>
        <p:nvGraphicFramePr>
          <p:cNvPr id="116740" name="Object 4"/>
          <p:cNvGraphicFramePr>
            <a:graphicFrameLocks noChangeAspect="1"/>
          </p:cNvGraphicFramePr>
          <p:nvPr/>
        </p:nvGraphicFramePr>
        <p:xfrm>
          <a:off x="3419475" y="620713"/>
          <a:ext cx="11999913" cy="7531100"/>
        </p:xfrm>
        <a:graphic>
          <a:graphicData uri="http://schemas.openxmlformats.org/presentationml/2006/ole">
            <p:oleObj spid="_x0000_s116740"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3" name="Content Placeholder 2"/>
          <p:cNvSpPr>
            <a:spLocks noGrp="1"/>
          </p:cNvSpPr>
          <p:nvPr>
            <p:ph idx="1"/>
          </p:nvPr>
        </p:nvSpPr>
        <p:spPr/>
        <p:txBody>
          <a:bodyPr>
            <a:normAutofit lnSpcReduction="10000"/>
          </a:bodyPr>
          <a:lstStyle/>
          <a:p>
            <a:pPr eaLnBrk="1" hangingPunct="1">
              <a:defRPr/>
            </a:pPr>
            <a:r>
              <a:rPr lang="en-IE" dirty="0" smtClean="0"/>
              <a:t>We then start the auxiliary </a:t>
            </a:r>
          </a:p>
          <a:p>
            <a:pPr eaLnBrk="1" hangingPunct="1">
              <a:buFont typeface="Wingdings 2" pitchFamily="18" charset="2"/>
              <a:buNone/>
              <a:defRPr/>
            </a:pPr>
            <a:r>
              <a:rPr lang="en-IE" dirty="0" smtClean="0"/>
              <a:t>	by looking in at 90˚ to the</a:t>
            </a:r>
          </a:p>
          <a:p>
            <a:pPr eaLnBrk="1" hangingPunct="1">
              <a:buFont typeface="Wingdings 2" pitchFamily="18" charset="2"/>
              <a:buNone/>
              <a:defRPr/>
            </a:pPr>
            <a:r>
              <a:rPr lang="en-IE" dirty="0" smtClean="0"/>
              <a:t>	surface. As the surface in </a:t>
            </a:r>
          </a:p>
          <a:p>
            <a:pPr eaLnBrk="1" hangingPunct="1">
              <a:buFont typeface="Wingdings 2" pitchFamily="18" charset="2"/>
              <a:buNone/>
              <a:defRPr/>
            </a:pPr>
            <a:r>
              <a:rPr lang="en-IE" dirty="0" smtClean="0"/>
              <a:t>	this question is parallel to</a:t>
            </a:r>
          </a:p>
          <a:p>
            <a:pPr eaLnBrk="1" hangingPunct="1">
              <a:buFont typeface="Wingdings 2" pitchFamily="18" charset="2"/>
              <a:buNone/>
              <a:defRPr/>
            </a:pPr>
            <a:r>
              <a:rPr lang="en-IE" dirty="0" smtClean="0"/>
              <a:t>	the XY line all our projection</a:t>
            </a:r>
          </a:p>
          <a:p>
            <a:pPr eaLnBrk="1" hangingPunct="1">
              <a:buFont typeface="Wingdings 2" pitchFamily="18" charset="2"/>
              <a:buNone/>
              <a:defRPr/>
            </a:pPr>
            <a:r>
              <a:rPr lang="en-IE" dirty="0" smtClean="0"/>
              <a:t>	lines are simply horizontal, </a:t>
            </a:r>
          </a:p>
          <a:p>
            <a:pPr eaLnBrk="1" hangingPunct="1">
              <a:buFont typeface="Wingdings 2" pitchFamily="18" charset="2"/>
              <a:buNone/>
              <a:defRPr/>
            </a:pPr>
            <a:r>
              <a:rPr lang="en-IE" dirty="0" smtClean="0"/>
              <a:t>	but you usually project </a:t>
            </a:r>
          </a:p>
          <a:p>
            <a:pPr eaLnBrk="1" hangingPunct="1">
              <a:buFont typeface="Wingdings 2" pitchFamily="18" charset="2"/>
              <a:buNone/>
              <a:defRPr/>
            </a:pPr>
            <a:r>
              <a:rPr lang="en-IE" dirty="0" smtClean="0"/>
              <a:t>	parallel to the surface.</a:t>
            </a:r>
          </a:p>
        </p:txBody>
      </p:sp>
      <p:graphicFrame>
        <p:nvGraphicFramePr>
          <p:cNvPr id="118788" name="Object 4"/>
          <p:cNvGraphicFramePr>
            <a:graphicFrameLocks noChangeAspect="1"/>
          </p:cNvGraphicFramePr>
          <p:nvPr/>
        </p:nvGraphicFramePr>
        <p:xfrm>
          <a:off x="2771775" y="1125538"/>
          <a:ext cx="11004550" cy="6907212"/>
        </p:xfrm>
        <a:graphic>
          <a:graphicData uri="http://schemas.openxmlformats.org/presentationml/2006/ole">
            <p:oleObj spid="_x0000_s118788"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3" name="Content Placeholder 2"/>
          <p:cNvSpPr>
            <a:spLocks noGrp="1"/>
          </p:cNvSpPr>
          <p:nvPr>
            <p:ph idx="1"/>
          </p:nvPr>
        </p:nvSpPr>
        <p:spPr>
          <a:xfrm>
            <a:off x="304800" y="1554163"/>
            <a:ext cx="8686800" cy="4946650"/>
          </a:xfrm>
        </p:spPr>
        <p:txBody>
          <a:bodyPr>
            <a:normAutofit fontScale="92500" lnSpcReduction="20000"/>
          </a:bodyPr>
          <a:lstStyle/>
          <a:p>
            <a:pPr eaLnBrk="1" hangingPunct="1">
              <a:defRPr/>
            </a:pPr>
            <a:r>
              <a:rPr lang="en-IE" dirty="0" smtClean="0"/>
              <a:t>We then set up a second</a:t>
            </a:r>
          </a:p>
          <a:p>
            <a:pPr eaLnBrk="1" hangingPunct="1">
              <a:buFont typeface="Wingdings 2" pitchFamily="18" charset="2"/>
              <a:buNone/>
              <a:defRPr/>
            </a:pPr>
            <a:r>
              <a:rPr lang="en-IE" dirty="0" smtClean="0"/>
              <a:t>	XY line and call it X1Y1.</a:t>
            </a:r>
          </a:p>
          <a:p>
            <a:pPr eaLnBrk="1" hangingPunct="1">
              <a:buFont typeface="Wingdings 2" pitchFamily="18" charset="2"/>
              <a:buNone/>
              <a:defRPr/>
            </a:pPr>
            <a:r>
              <a:rPr lang="en-IE" dirty="0" smtClean="0"/>
              <a:t>	as this is an elevation </a:t>
            </a:r>
          </a:p>
          <a:p>
            <a:pPr eaLnBrk="1" hangingPunct="1">
              <a:buFont typeface="Wingdings 2" pitchFamily="18" charset="2"/>
              <a:buNone/>
              <a:defRPr/>
            </a:pPr>
            <a:r>
              <a:rPr lang="en-IE" dirty="0" smtClean="0"/>
              <a:t>	because it is being projected</a:t>
            </a:r>
          </a:p>
          <a:p>
            <a:pPr eaLnBrk="1" hangingPunct="1">
              <a:buFont typeface="Wingdings 2" pitchFamily="18" charset="2"/>
              <a:buNone/>
              <a:defRPr/>
            </a:pPr>
            <a:r>
              <a:rPr lang="en-IE" dirty="0" smtClean="0"/>
              <a:t>	from a plan we can take all </a:t>
            </a:r>
          </a:p>
          <a:p>
            <a:pPr eaLnBrk="1" hangingPunct="1">
              <a:buFont typeface="Wingdings 2" pitchFamily="18" charset="2"/>
              <a:buNone/>
              <a:defRPr/>
            </a:pPr>
            <a:r>
              <a:rPr lang="en-IE" dirty="0" smtClean="0"/>
              <a:t>	the measurements from the </a:t>
            </a:r>
          </a:p>
          <a:p>
            <a:pPr eaLnBrk="1" hangingPunct="1">
              <a:buFont typeface="Wingdings 2" pitchFamily="18" charset="2"/>
              <a:buNone/>
              <a:defRPr/>
            </a:pPr>
            <a:r>
              <a:rPr lang="en-IE" dirty="0" smtClean="0"/>
              <a:t>	existing elevation and apply </a:t>
            </a:r>
          </a:p>
          <a:p>
            <a:pPr eaLnBrk="1" hangingPunct="1">
              <a:buFont typeface="Wingdings 2" pitchFamily="18" charset="2"/>
              <a:buNone/>
              <a:defRPr/>
            </a:pPr>
            <a:r>
              <a:rPr lang="en-IE" dirty="0" smtClean="0"/>
              <a:t>	them over here to get the </a:t>
            </a:r>
          </a:p>
          <a:p>
            <a:pPr eaLnBrk="1" hangingPunct="1">
              <a:buFont typeface="Wingdings 2" pitchFamily="18" charset="2"/>
              <a:buNone/>
              <a:defRPr/>
            </a:pPr>
            <a:r>
              <a:rPr lang="en-IE" dirty="0" smtClean="0"/>
              <a:t>	pyramid. Now we can see the</a:t>
            </a:r>
          </a:p>
          <a:p>
            <a:pPr eaLnBrk="1" hangingPunct="1">
              <a:buFont typeface="Wingdings 2" pitchFamily="18" charset="2"/>
              <a:buNone/>
              <a:defRPr/>
            </a:pPr>
            <a:r>
              <a:rPr lang="en-IE" dirty="0" smtClean="0"/>
              <a:t>	edge of the surface.</a:t>
            </a:r>
            <a:endParaRPr lang="en-IE" dirty="0"/>
          </a:p>
        </p:txBody>
      </p:sp>
      <p:graphicFrame>
        <p:nvGraphicFramePr>
          <p:cNvPr id="120836" name="Object 4"/>
          <p:cNvGraphicFramePr>
            <a:graphicFrameLocks noChangeAspect="1"/>
          </p:cNvGraphicFramePr>
          <p:nvPr/>
        </p:nvGraphicFramePr>
        <p:xfrm>
          <a:off x="3132138" y="908050"/>
          <a:ext cx="10056812" cy="6311900"/>
        </p:xfrm>
        <a:graphic>
          <a:graphicData uri="http://schemas.openxmlformats.org/presentationml/2006/ole">
            <p:oleObj spid="_x0000_s120836"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122882" name="Content Placeholder 2"/>
          <p:cNvSpPr>
            <a:spLocks noGrp="1"/>
          </p:cNvSpPr>
          <p:nvPr>
            <p:ph idx="1"/>
          </p:nvPr>
        </p:nvSpPr>
        <p:spPr>
          <a:xfrm>
            <a:off x="304800" y="1554163"/>
            <a:ext cx="8686800" cy="4946650"/>
          </a:xfrm>
        </p:spPr>
        <p:txBody>
          <a:bodyPr/>
          <a:lstStyle/>
          <a:p>
            <a:pPr eaLnBrk="1" hangingPunct="1"/>
            <a:r>
              <a:rPr lang="en-IE" smtClean="0"/>
              <a:t>As we did before in an</a:t>
            </a:r>
          </a:p>
          <a:p>
            <a:pPr eaLnBrk="1" hangingPunct="1">
              <a:buFont typeface="Wingdings 2" pitchFamily="18" charset="2"/>
              <a:buNone/>
            </a:pPr>
            <a:r>
              <a:rPr lang="en-IE" smtClean="0"/>
              <a:t>	elevation we apply the </a:t>
            </a:r>
          </a:p>
          <a:p>
            <a:pPr eaLnBrk="1" hangingPunct="1">
              <a:buFont typeface="Wingdings 2" pitchFamily="18" charset="2"/>
              <a:buNone/>
            </a:pPr>
            <a:r>
              <a:rPr lang="en-IE" smtClean="0"/>
              <a:t>	radius of the sphere to the </a:t>
            </a:r>
          </a:p>
          <a:p>
            <a:pPr eaLnBrk="1" hangingPunct="1">
              <a:buFont typeface="Wingdings 2" pitchFamily="18" charset="2"/>
              <a:buNone/>
            </a:pPr>
            <a:r>
              <a:rPr lang="en-IE" smtClean="0"/>
              <a:t>	edge of the pyramid and </a:t>
            </a:r>
          </a:p>
          <a:p>
            <a:pPr eaLnBrk="1" hangingPunct="1">
              <a:buFont typeface="Wingdings 2" pitchFamily="18" charset="2"/>
              <a:buNone/>
            </a:pPr>
            <a:r>
              <a:rPr lang="en-IE" smtClean="0"/>
              <a:t>	on to the X1Y1 line. Where </a:t>
            </a:r>
          </a:p>
          <a:p>
            <a:pPr eaLnBrk="1" hangingPunct="1">
              <a:buFont typeface="Wingdings 2" pitchFamily="18" charset="2"/>
              <a:buNone/>
            </a:pPr>
            <a:r>
              <a:rPr lang="en-IE" smtClean="0"/>
              <a:t>	these cross is the initial </a:t>
            </a:r>
          </a:p>
          <a:p>
            <a:pPr eaLnBrk="1" hangingPunct="1">
              <a:buFont typeface="Wingdings 2" pitchFamily="18" charset="2"/>
              <a:buNone/>
            </a:pPr>
            <a:r>
              <a:rPr lang="en-IE" smtClean="0"/>
              <a:t>	centre of the sphere. This is </a:t>
            </a:r>
          </a:p>
          <a:p>
            <a:pPr eaLnBrk="1" hangingPunct="1">
              <a:buFont typeface="Wingdings 2" pitchFamily="18" charset="2"/>
              <a:buNone/>
            </a:pPr>
            <a:r>
              <a:rPr lang="en-IE" smtClean="0"/>
              <a:t>	then projected back to plan.</a:t>
            </a:r>
          </a:p>
        </p:txBody>
      </p:sp>
      <p:graphicFrame>
        <p:nvGraphicFramePr>
          <p:cNvPr id="122884" name="Object 4"/>
          <p:cNvGraphicFramePr>
            <a:graphicFrameLocks noChangeAspect="1"/>
          </p:cNvGraphicFramePr>
          <p:nvPr/>
        </p:nvGraphicFramePr>
        <p:xfrm>
          <a:off x="3492500" y="1052513"/>
          <a:ext cx="9047163" cy="5678487"/>
        </p:xfrm>
        <a:graphic>
          <a:graphicData uri="http://schemas.openxmlformats.org/presentationml/2006/ole">
            <p:oleObj spid="_x0000_s122884"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3" name="Content Placeholder 2"/>
          <p:cNvSpPr>
            <a:spLocks noGrp="1"/>
          </p:cNvSpPr>
          <p:nvPr>
            <p:ph idx="1"/>
          </p:nvPr>
        </p:nvSpPr>
        <p:spPr>
          <a:xfrm>
            <a:off x="304800" y="1554163"/>
            <a:ext cx="8686800" cy="4732337"/>
          </a:xfrm>
        </p:spPr>
        <p:txBody>
          <a:bodyPr>
            <a:normAutofit fontScale="92500" lnSpcReduction="10000"/>
          </a:bodyPr>
          <a:lstStyle/>
          <a:p>
            <a:pPr eaLnBrk="1" hangingPunct="1">
              <a:defRPr/>
            </a:pPr>
            <a:r>
              <a:rPr lang="en-IE" dirty="0" smtClean="0"/>
              <a:t>Where this cuts the centre</a:t>
            </a:r>
          </a:p>
          <a:p>
            <a:pPr eaLnBrk="1" hangingPunct="1">
              <a:buFont typeface="Wingdings 2" pitchFamily="18" charset="2"/>
              <a:buNone/>
              <a:defRPr/>
            </a:pPr>
            <a:r>
              <a:rPr lang="en-IE" dirty="0" smtClean="0"/>
              <a:t>	line is the centre of the </a:t>
            </a:r>
          </a:p>
          <a:p>
            <a:pPr eaLnBrk="1" hangingPunct="1">
              <a:buFont typeface="Wingdings 2" pitchFamily="18" charset="2"/>
              <a:buNone/>
              <a:defRPr/>
            </a:pPr>
            <a:r>
              <a:rPr lang="en-IE" dirty="0" smtClean="0"/>
              <a:t>	sphere. This can then be </a:t>
            </a:r>
          </a:p>
          <a:p>
            <a:pPr eaLnBrk="1" hangingPunct="1">
              <a:buFont typeface="Wingdings 2" pitchFamily="18" charset="2"/>
              <a:buNone/>
              <a:defRPr/>
            </a:pPr>
            <a:r>
              <a:rPr lang="en-IE" dirty="0" smtClean="0"/>
              <a:t>	projected straight up to </a:t>
            </a:r>
          </a:p>
          <a:p>
            <a:pPr eaLnBrk="1" hangingPunct="1">
              <a:buFont typeface="Wingdings 2" pitchFamily="18" charset="2"/>
              <a:buNone/>
              <a:defRPr/>
            </a:pPr>
            <a:r>
              <a:rPr lang="en-IE" dirty="0" smtClean="0"/>
              <a:t>	elevation and where it cuts </a:t>
            </a:r>
          </a:p>
          <a:p>
            <a:pPr eaLnBrk="1" hangingPunct="1">
              <a:buFont typeface="Wingdings 2" pitchFamily="18" charset="2"/>
              <a:buNone/>
              <a:defRPr/>
            </a:pPr>
            <a:r>
              <a:rPr lang="en-IE" dirty="0" smtClean="0"/>
              <a:t>	the 25mm line we earlier </a:t>
            </a:r>
          </a:p>
          <a:p>
            <a:pPr eaLnBrk="1" hangingPunct="1">
              <a:buFont typeface="Wingdings 2" pitchFamily="18" charset="2"/>
              <a:buNone/>
              <a:defRPr/>
            </a:pPr>
            <a:r>
              <a:rPr lang="en-IE" dirty="0" smtClean="0"/>
              <a:t>	applied is the centre of the </a:t>
            </a:r>
          </a:p>
          <a:p>
            <a:pPr eaLnBrk="1" hangingPunct="1">
              <a:buFont typeface="Wingdings 2" pitchFamily="18" charset="2"/>
              <a:buNone/>
              <a:defRPr/>
            </a:pPr>
            <a:r>
              <a:rPr lang="en-IE" dirty="0" smtClean="0"/>
              <a:t>	sphere in elevation and this </a:t>
            </a:r>
          </a:p>
          <a:p>
            <a:pPr eaLnBrk="1" hangingPunct="1">
              <a:buFont typeface="Wingdings 2" pitchFamily="18" charset="2"/>
              <a:buNone/>
              <a:defRPr/>
            </a:pPr>
            <a:r>
              <a:rPr lang="en-IE" dirty="0" smtClean="0"/>
              <a:t>	is the drawing finished.</a:t>
            </a:r>
            <a:endParaRPr lang="en-IE" dirty="0"/>
          </a:p>
        </p:txBody>
      </p:sp>
      <p:graphicFrame>
        <p:nvGraphicFramePr>
          <p:cNvPr id="124932" name="Object 4"/>
          <p:cNvGraphicFramePr>
            <a:graphicFrameLocks noChangeAspect="1"/>
          </p:cNvGraphicFramePr>
          <p:nvPr/>
        </p:nvGraphicFramePr>
        <p:xfrm>
          <a:off x="2771775" y="620713"/>
          <a:ext cx="10415588" cy="6537325"/>
        </p:xfrm>
        <a:graphic>
          <a:graphicData uri="http://schemas.openxmlformats.org/presentationml/2006/ole">
            <p:oleObj spid="_x0000_s124932" name="VoloViewContainer" r:id="rId4" imgW="11382480" imgH="7143840" progId="">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IE" dirty="0" smtClean="0"/>
              <a:t>Auxiliaries in solids in contact.</a:t>
            </a:r>
            <a:endParaRPr lang="en-IE" dirty="0"/>
          </a:p>
        </p:txBody>
      </p:sp>
      <p:sp>
        <p:nvSpPr>
          <p:cNvPr id="126978" name="Content Placeholder 2"/>
          <p:cNvSpPr>
            <a:spLocks noGrp="1"/>
          </p:cNvSpPr>
          <p:nvPr>
            <p:ph idx="1"/>
          </p:nvPr>
        </p:nvSpPr>
        <p:spPr/>
        <p:txBody>
          <a:bodyPr/>
          <a:lstStyle/>
          <a:p>
            <a:pPr eaLnBrk="1" hangingPunct="1"/>
            <a:r>
              <a:rPr lang="en-IE" smtClean="0"/>
              <a:t>For practice in this area of the topic refer to your workbook.</a:t>
            </a:r>
          </a:p>
          <a:p>
            <a:pPr eaLnBrk="1" hangingPunct="1"/>
            <a:endParaRPr lang="en-IE"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898</TotalTime>
  <Words>1029</Words>
  <Application>Microsoft Office PowerPoint</Application>
  <PresentationFormat>On-screen Show (4:3)</PresentationFormat>
  <Paragraphs>222</Paragraphs>
  <Slides>34</Slides>
  <Notes>34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Trek</vt:lpstr>
      <vt:lpstr>VoloViewContainer</vt:lpstr>
      <vt:lpstr>AutoCAD Drawing</vt:lpstr>
      <vt:lpstr>Solids in contact.</vt:lpstr>
      <vt:lpstr>Introduction.   </vt:lpstr>
      <vt:lpstr>Background.</vt:lpstr>
      <vt:lpstr>Points of contact. (poc)</vt:lpstr>
      <vt:lpstr>Points of contact (POC)</vt:lpstr>
      <vt:lpstr>Point of contact (cone)</vt:lpstr>
      <vt:lpstr>Example of a cone with generators</vt:lpstr>
      <vt:lpstr>Establish POC.</vt:lpstr>
      <vt:lpstr>Establish poc.</vt:lpstr>
      <vt:lpstr>Establish poc.</vt:lpstr>
      <vt:lpstr>To draw a sphere in contact with a cone.</vt:lpstr>
      <vt:lpstr>To draw a sphere in contact with a cone.</vt:lpstr>
      <vt:lpstr>To draw a sphere in contact with a cone.</vt:lpstr>
      <vt:lpstr>To draw a sphere in contact with a cone.</vt:lpstr>
      <vt:lpstr>To draw a sphere in contact with a cone.</vt:lpstr>
      <vt:lpstr>To draw a sphere in contact with a cone.</vt:lpstr>
      <vt:lpstr>Rolling of solids.</vt:lpstr>
      <vt:lpstr>Rolling of solids.</vt:lpstr>
      <vt:lpstr>Rolling of solids.</vt:lpstr>
      <vt:lpstr>Rolling of solids.</vt:lpstr>
      <vt:lpstr>Rolling of solids.</vt:lpstr>
      <vt:lpstr>Rolling of solids.</vt:lpstr>
      <vt:lpstr>Rolling of solids.</vt:lpstr>
      <vt:lpstr>Rolling of solids.</vt:lpstr>
      <vt:lpstr>Rolling of solids.</vt:lpstr>
      <vt:lpstr>Auxiliaries in solids in contact.</vt:lpstr>
      <vt:lpstr>Auxiliaries in solids in contact.</vt:lpstr>
      <vt:lpstr>Auxiliaries in solids in contact.</vt:lpstr>
      <vt:lpstr>Auxiliaries in solids in contact.</vt:lpstr>
      <vt:lpstr>Auxiliaries in solids in contact.</vt:lpstr>
      <vt:lpstr>Auxiliaries in solids in contact.</vt:lpstr>
      <vt:lpstr>Auxiliaries in solids in contact.</vt:lpstr>
      <vt:lpstr>Auxiliaries in solids in contact.</vt:lpstr>
      <vt:lpstr>Auxiliaries in solids in contact.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Solids in contact.</dc:title>
  <dc:creator>Brian</dc:creator>
  <cp:lastModifiedBy>Your User Name</cp:lastModifiedBy>
  <cp:revision>82</cp:revision>
  <dcterms:created xsi:type="dcterms:W3CDTF">2007-11-27T15:31:03Z</dcterms:created>
  <dcterms:modified xsi:type="dcterms:W3CDTF">2010-09-20T20:00:47Z</dcterms:modified>
</cp:coreProperties>
</file>